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15" r:id="rId1"/>
  </p:sldMasterIdLst>
  <p:notesMasterIdLst>
    <p:notesMasterId r:id="rId20"/>
  </p:notesMasterIdLst>
  <p:sldIdLst>
    <p:sldId id="324" r:id="rId2"/>
    <p:sldId id="325" r:id="rId3"/>
    <p:sldId id="326" r:id="rId4"/>
    <p:sldId id="327" r:id="rId5"/>
    <p:sldId id="328" r:id="rId6"/>
    <p:sldId id="329" r:id="rId7"/>
    <p:sldId id="330" r:id="rId8"/>
    <p:sldId id="331" r:id="rId9"/>
    <p:sldId id="332" r:id="rId10"/>
    <p:sldId id="333" r:id="rId11"/>
    <p:sldId id="334" r:id="rId12"/>
    <p:sldId id="335" r:id="rId13"/>
    <p:sldId id="336" r:id="rId14"/>
    <p:sldId id="337" r:id="rId15"/>
    <p:sldId id="338" r:id="rId16"/>
    <p:sldId id="339" r:id="rId17"/>
    <p:sldId id="340" r:id="rId18"/>
    <p:sldId id="341"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FC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8718" name="Rectangle 2"/>
          <p:cNvSpPr>
            <a:spLocks noGrp="1" noChangeArrowheads="1"/>
          </p:cNvSpPr>
          <p:nvPr>
            <p:ph type="hdr" sz="quarter"/>
          </p:nvPr>
        </p:nvSpPr>
        <p:spPr bwMode="auto">
          <a:xfrm>
            <a:off x="2" y="1"/>
            <a:ext cx="3076575" cy="512763"/>
          </a:xfrm>
          <a:prstGeom prst="rect">
            <a:avLst/>
          </a:prstGeom>
          <a:noFill/>
          <a:ln w="9525">
            <a:noFill/>
            <a:miter lim="800000"/>
            <a:headEnd/>
            <a:tailEnd/>
          </a:ln>
          <a:effectLst/>
        </p:spPr>
        <p:txBody>
          <a:bodyPr vert="horz" wrap="square" lIns="91492" tIns="45745" rIns="91492" bIns="45745" numCol="1" anchor="t" anchorCtr="0" compatLnSpc="1">
            <a:prstTxWarp prst="textNoShape">
              <a:avLst/>
            </a:prstTxWarp>
          </a:bodyPr>
          <a:lstStyle>
            <a:lvl1pPr algn="l">
              <a:defRPr sz="1100"/>
            </a:lvl1pPr>
          </a:lstStyle>
          <a:p>
            <a:endParaRPr lang="en-US"/>
          </a:p>
        </p:txBody>
      </p:sp>
      <p:sp>
        <p:nvSpPr>
          <p:cNvPr id="1048719" name="Rectangle 3"/>
          <p:cNvSpPr>
            <a:spLocks noGrp="1" noChangeArrowheads="1"/>
          </p:cNvSpPr>
          <p:nvPr>
            <p:ph type="dt" idx="1"/>
          </p:nvPr>
        </p:nvSpPr>
        <p:spPr bwMode="auto">
          <a:xfrm>
            <a:off x="4021139" y="1"/>
            <a:ext cx="3076575" cy="512763"/>
          </a:xfrm>
          <a:prstGeom prst="rect">
            <a:avLst/>
          </a:prstGeom>
          <a:noFill/>
          <a:ln w="9525">
            <a:noFill/>
            <a:miter lim="800000"/>
            <a:headEnd/>
            <a:tailEnd/>
          </a:ln>
          <a:effectLst/>
        </p:spPr>
        <p:txBody>
          <a:bodyPr vert="horz" wrap="square" lIns="91492" tIns="45745" rIns="91492" bIns="45745" numCol="1" anchor="t" anchorCtr="0" compatLnSpc="1">
            <a:prstTxWarp prst="textNoShape">
              <a:avLst/>
            </a:prstTxWarp>
          </a:bodyPr>
          <a:lstStyle>
            <a:lvl1pPr algn="r">
              <a:defRPr sz="1100"/>
            </a:lvl1pPr>
          </a:lstStyle>
          <a:p>
            <a:endParaRPr lang="en-US"/>
          </a:p>
        </p:txBody>
      </p:sp>
      <p:sp>
        <p:nvSpPr>
          <p:cNvPr id="1048720" name="Rectangle 4"/>
          <p:cNvSpPr>
            <a:spLocks noGrp="1" noRot="1" noChangeAspect="1" noChangeArrowheads="1" noTextEdit="1"/>
          </p:cNvSpPr>
          <p:nvPr>
            <p:ph type="sldImg" idx="2"/>
          </p:nvPr>
        </p:nvSpPr>
        <p:spPr bwMode="auto">
          <a:xfrm>
            <a:off x="990600" y="766763"/>
            <a:ext cx="5118100" cy="3838575"/>
          </a:xfrm>
          <a:prstGeom prst="rect">
            <a:avLst/>
          </a:prstGeom>
          <a:noFill/>
          <a:ln w="9525">
            <a:solidFill>
              <a:srgbClr val="000000"/>
            </a:solidFill>
            <a:miter lim="800000"/>
            <a:headEnd/>
            <a:tailEnd/>
          </a:ln>
          <a:effectLst/>
        </p:spPr>
      </p:sp>
      <p:sp>
        <p:nvSpPr>
          <p:cNvPr id="1048721" name="Rectangle 5"/>
          <p:cNvSpPr>
            <a:spLocks noGrp="1" noChangeArrowheads="1"/>
          </p:cNvSpPr>
          <p:nvPr>
            <p:ph type="body" sz="quarter" idx="3"/>
          </p:nvPr>
        </p:nvSpPr>
        <p:spPr bwMode="auto">
          <a:xfrm>
            <a:off x="709614" y="4862514"/>
            <a:ext cx="5680075" cy="4605337"/>
          </a:xfrm>
          <a:prstGeom prst="rect">
            <a:avLst/>
          </a:prstGeom>
          <a:noFill/>
          <a:ln w="9525">
            <a:noFill/>
            <a:miter lim="800000"/>
            <a:headEnd/>
            <a:tailEnd/>
          </a:ln>
          <a:effectLst/>
        </p:spPr>
        <p:txBody>
          <a:bodyPr vert="horz" wrap="square" lIns="91492" tIns="45745" rIns="91492" bIns="4574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8722" name="Rectangle 6"/>
          <p:cNvSpPr>
            <a:spLocks noGrp="1" noChangeArrowheads="1"/>
          </p:cNvSpPr>
          <p:nvPr>
            <p:ph type="ftr" sz="quarter" idx="4"/>
          </p:nvPr>
        </p:nvSpPr>
        <p:spPr bwMode="auto">
          <a:xfrm>
            <a:off x="2" y="9720264"/>
            <a:ext cx="3076575" cy="512762"/>
          </a:xfrm>
          <a:prstGeom prst="rect">
            <a:avLst/>
          </a:prstGeom>
          <a:noFill/>
          <a:ln w="9525">
            <a:noFill/>
            <a:miter lim="800000"/>
            <a:headEnd/>
            <a:tailEnd/>
          </a:ln>
          <a:effectLst/>
        </p:spPr>
        <p:txBody>
          <a:bodyPr vert="horz" wrap="square" lIns="91492" tIns="45745" rIns="91492" bIns="45745" numCol="1" anchor="b" anchorCtr="0" compatLnSpc="1">
            <a:prstTxWarp prst="textNoShape">
              <a:avLst/>
            </a:prstTxWarp>
          </a:bodyPr>
          <a:lstStyle>
            <a:lvl1pPr algn="l">
              <a:defRPr sz="1100"/>
            </a:lvl1pPr>
          </a:lstStyle>
          <a:p>
            <a:endParaRPr lang="en-US"/>
          </a:p>
        </p:txBody>
      </p:sp>
      <p:sp>
        <p:nvSpPr>
          <p:cNvPr id="1048723" name="Rectangle 7"/>
          <p:cNvSpPr>
            <a:spLocks noGrp="1" noChangeArrowheads="1"/>
          </p:cNvSpPr>
          <p:nvPr>
            <p:ph type="sldNum" sz="quarter" idx="5"/>
          </p:nvPr>
        </p:nvSpPr>
        <p:spPr bwMode="auto">
          <a:xfrm>
            <a:off x="4021139" y="9720264"/>
            <a:ext cx="3076575" cy="512762"/>
          </a:xfrm>
          <a:prstGeom prst="rect">
            <a:avLst/>
          </a:prstGeom>
          <a:noFill/>
          <a:ln w="9525">
            <a:noFill/>
            <a:miter lim="800000"/>
            <a:headEnd/>
            <a:tailEnd/>
          </a:ln>
          <a:effectLst/>
        </p:spPr>
        <p:txBody>
          <a:bodyPr vert="horz" wrap="square" lIns="91492" tIns="45745" rIns="91492" bIns="45745" numCol="1" anchor="b" anchorCtr="0" compatLnSpc="1">
            <a:prstTxWarp prst="textNoShape">
              <a:avLst/>
            </a:prstTxWarp>
          </a:bodyPr>
          <a:lstStyle>
            <a:lvl1pPr algn="r">
              <a:defRPr sz="1100"/>
            </a:lvl1pPr>
          </a:lstStyle>
          <a:p>
            <a:fld id="{A9A0EA98-5831-4853-B862-C702E6EB345C}" type="slidenum">
              <a:rPr lang="en-US"/>
              <a:t>‹#›</a:t>
            </a:fld>
            <a:endParaRPr lang="en-US"/>
          </a:p>
        </p:txBody>
      </p:sp>
    </p:spTree>
    <p:extLst>
      <p:ext uri="{BB962C8B-B14F-4D97-AF65-F5344CB8AC3E}">
        <p14:creationId xmlns:p14="http://schemas.microsoft.com/office/powerpoint/2010/main" val="426427325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48621"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1048622"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48623" name="Date Placeholder 3"/>
          <p:cNvSpPr>
            <a:spLocks noGrp="1"/>
          </p:cNvSpPr>
          <p:nvPr>
            <p:ph type="dt" sz="half" idx="10"/>
          </p:nvPr>
        </p:nvSpPr>
        <p:spPr/>
        <p:txBody>
          <a:bodyPr/>
          <a:lstStyle/>
          <a:p>
            <a:fld id="{5923F103-BC34-4FE4-A40E-EDDEECFDA5D0}" type="datetimeFigureOut">
              <a:rPr lang="en-US" smtClean="0"/>
              <a:t>01-Apr-20</a:t>
            </a:fld>
            <a:endParaRPr lang="en-US" dirty="0"/>
          </a:p>
        </p:txBody>
      </p:sp>
      <p:sp>
        <p:nvSpPr>
          <p:cNvPr id="1048624" name="Footer Placeholder 4"/>
          <p:cNvSpPr>
            <a:spLocks noGrp="1"/>
          </p:cNvSpPr>
          <p:nvPr>
            <p:ph type="ftr" sz="quarter" idx="11"/>
          </p:nvPr>
        </p:nvSpPr>
        <p:spPr/>
        <p:txBody>
          <a:bodyPr/>
          <a:lstStyle/>
          <a:p>
            <a:r>
              <a:rPr lang="en-US" smtClean="0"/>
              <a:t>
              </a:t>
            </a:r>
            <a:endParaRPr lang="en-US" dirty="0"/>
          </a:p>
        </p:txBody>
      </p:sp>
      <p:sp>
        <p:nvSpPr>
          <p:cNvPr id="1048625" name="Slide Number Placeholder 5"/>
          <p:cNvSpPr>
            <a:spLocks noGrp="1"/>
          </p:cNvSpPr>
          <p:nvPr>
            <p:ph type="sldNum" sz="quarter" idx="12"/>
          </p:nvPr>
        </p:nvSpPr>
        <p:spPr/>
        <p:txBody>
          <a:bodyPr/>
          <a:lstStyle/>
          <a:p>
            <a:fld id="{D57F1E4F-1CFF-5643-939E-217C01CDF565}"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1048685"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1048686"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048687"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48688" name="Date Placeholder 4"/>
          <p:cNvSpPr>
            <a:spLocks noGrp="1"/>
          </p:cNvSpPr>
          <p:nvPr>
            <p:ph type="dt" sz="half" idx="10"/>
          </p:nvPr>
        </p:nvSpPr>
        <p:spPr/>
        <p:txBody>
          <a:bodyPr/>
          <a:lstStyle/>
          <a:p>
            <a:fld id="{2BE451C3-0FF4-47C4-B829-773ADF60F88C}" type="datetimeFigureOut">
              <a:rPr lang="en-US" smtClean="0"/>
              <a:t>01-Apr-20</a:t>
            </a:fld>
            <a:endParaRPr lang="en-US" dirty="0"/>
          </a:p>
        </p:txBody>
      </p:sp>
      <p:sp>
        <p:nvSpPr>
          <p:cNvPr id="1048689" name="Footer Placeholder 5"/>
          <p:cNvSpPr>
            <a:spLocks noGrp="1"/>
          </p:cNvSpPr>
          <p:nvPr>
            <p:ph type="ftr" sz="quarter" idx="11"/>
          </p:nvPr>
        </p:nvSpPr>
        <p:spPr/>
        <p:txBody>
          <a:bodyPr/>
          <a:lstStyle/>
          <a:p>
            <a:r>
              <a:rPr lang="en-US" smtClean="0"/>
              <a:t>
              </a:t>
            </a:r>
            <a:endParaRPr lang="en-US" dirty="0"/>
          </a:p>
        </p:txBody>
      </p:sp>
      <p:sp>
        <p:nvSpPr>
          <p:cNvPr id="1048690" name="Slide Number Placeholder 6"/>
          <p:cNvSpPr>
            <a:spLocks noGrp="1"/>
          </p:cNvSpPr>
          <p:nvPr>
            <p:ph type="sldNum" sz="quarter" idx="12"/>
          </p:nvPr>
        </p:nvSpPr>
        <p:spPr/>
        <p:txBody>
          <a:bodyPr/>
          <a:lstStyle/>
          <a:p>
            <a:fld id="{D57F1E4F-1CFF-5643-939E-217C01CDF565}" type="slidenum">
              <a:rPr lang="en-US" smtClean="0"/>
              <a:t>‹#›</a:t>
            </a:fld>
            <a:endParaRPr lang="en-US" dirty="0"/>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1048635"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1048636"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48637" name="Date Placeholder 3"/>
          <p:cNvSpPr>
            <a:spLocks noGrp="1"/>
          </p:cNvSpPr>
          <p:nvPr>
            <p:ph type="dt" sz="half" idx="10"/>
          </p:nvPr>
        </p:nvSpPr>
        <p:spPr/>
        <p:txBody>
          <a:bodyPr/>
          <a:lstStyle/>
          <a:p>
            <a:fld id="{2BE451C3-0FF4-47C4-B829-773ADF60F88C}" type="datetimeFigureOut">
              <a:rPr lang="en-US" smtClean="0"/>
              <a:t>01-Apr-20</a:t>
            </a:fld>
            <a:endParaRPr lang="en-US" dirty="0"/>
          </a:p>
        </p:txBody>
      </p:sp>
      <p:sp>
        <p:nvSpPr>
          <p:cNvPr id="1048638" name="Footer Placeholder 4"/>
          <p:cNvSpPr>
            <a:spLocks noGrp="1"/>
          </p:cNvSpPr>
          <p:nvPr>
            <p:ph type="ftr" sz="quarter" idx="11"/>
          </p:nvPr>
        </p:nvSpPr>
        <p:spPr/>
        <p:txBody>
          <a:bodyPr/>
          <a:lstStyle/>
          <a:p>
            <a:r>
              <a:rPr lang="en-US" smtClean="0"/>
              <a:t>
              </a:t>
            </a:r>
            <a:endParaRPr lang="en-US" dirty="0"/>
          </a:p>
        </p:txBody>
      </p:sp>
      <p:sp>
        <p:nvSpPr>
          <p:cNvPr id="1048639" name="Slide Number Placeholder 5"/>
          <p:cNvSpPr>
            <a:spLocks noGrp="1"/>
          </p:cNvSpPr>
          <p:nvPr>
            <p:ph type="sldNum" sz="quarter" idx="12"/>
          </p:nvPr>
        </p:nvSpPr>
        <p:spPr/>
        <p:txBody>
          <a:bodyPr/>
          <a:lstStyle/>
          <a:p>
            <a:fld id="{D57F1E4F-1CFF-5643-939E-217C01CDF565}" type="slidenum">
              <a:rPr lang="en-US" smtClean="0"/>
              <a:t>‹#›</a:t>
            </a:fld>
            <a:endParaRPr lang="en-US" dirty="0"/>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048677"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048678"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48679"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48680" name="Date Placeholder 3"/>
          <p:cNvSpPr>
            <a:spLocks noGrp="1"/>
          </p:cNvSpPr>
          <p:nvPr>
            <p:ph type="dt" sz="half" idx="10"/>
          </p:nvPr>
        </p:nvSpPr>
        <p:spPr/>
        <p:txBody>
          <a:bodyPr/>
          <a:lstStyle/>
          <a:p>
            <a:fld id="{2BE451C3-0FF4-47C4-B829-773ADF60F88C}" type="datetimeFigureOut">
              <a:rPr lang="en-US" smtClean="0"/>
              <a:t>01-Apr-20</a:t>
            </a:fld>
            <a:endParaRPr lang="en-US" dirty="0"/>
          </a:p>
        </p:txBody>
      </p:sp>
      <p:sp>
        <p:nvSpPr>
          <p:cNvPr id="1048681" name="Footer Placeholder 4"/>
          <p:cNvSpPr>
            <a:spLocks noGrp="1"/>
          </p:cNvSpPr>
          <p:nvPr>
            <p:ph type="ftr" sz="quarter" idx="11"/>
          </p:nvPr>
        </p:nvSpPr>
        <p:spPr/>
        <p:txBody>
          <a:bodyPr/>
          <a:lstStyle/>
          <a:p>
            <a:r>
              <a:rPr lang="en-US" smtClean="0"/>
              <a:t>
              </a:t>
            </a:r>
            <a:endParaRPr lang="en-US" dirty="0"/>
          </a:p>
        </p:txBody>
      </p:sp>
      <p:sp>
        <p:nvSpPr>
          <p:cNvPr id="1048682" name="Slide Number Placeholder 5"/>
          <p:cNvSpPr>
            <a:spLocks noGrp="1"/>
          </p:cNvSpPr>
          <p:nvPr>
            <p:ph type="sldNum" sz="quarter" idx="12"/>
          </p:nvPr>
        </p:nvSpPr>
        <p:spPr/>
        <p:txBody>
          <a:bodyPr/>
          <a:lstStyle/>
          <a:p>
            <a:fld id="{D57F1E4F-1CFF-5643-939E-217C01CDF565}" type="slidenum">
              <a:rPr lang="en-US" smtClean="0"/>
              <a:t>‹#›</a:t>
            </a:fld>
            <a:endParaRPr lang="en-US" dirty="0"/>
          </a:p>
        </p:txBody>
      </p:sp>
      <p:sp>
        <p:nvSpPr>
          <p:cNvPr id="1048683" name="TextBox 11"/>
          <p:cNvSpPr txBox="1"/>
          <p:nvPr/>
        </p:nvSpPr>
        <p:spPr>
          <a:xfrm>
            <a:off x="898295" y="971253"/>
            <a:ext cx="801912" cy="1907541"/>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048684" name="TextBox 14"/>
          <p:cNvSpPr txBox="1"/>
          <p:nvPr/>
        </p:nvSpPr>
        <p:spPr>
          <a:xfrm>
            <a:off x="9330490" y="2613787"/>
            <a:ext cx="801912" cy="1907541"/>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1048630"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1048631"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48632" name="Date Placeholder 3"/>
          <p:cNvSpPr>
            <a:spLocks noGrp="1"/>
          </p:cNvSpPr>
          <p:nvPr>
            <p:ph type="dt" sz="half" idx="10"/>
          </p:nvPr>
        </p:nvSpPr>
        <p:spPr/>
        <p:txBody>
          <a:bodyPr/>
          <a:lstStyle/>
          <a:p>
            <a:fld id="{5C12C299-16B2-4475-990D-751901EACC14}" type="datetimeFigureOut">
              <a:rPr lang="en-US" smtClean="0"/>
              <a:t>01-Apr-20</a:t>
            </a:fld>
            <a:endParaRPr lang="en-US" dirty="0"/>
          </a:p>
        </p:txBody>
      </p:sp>
      <p:sp>
        <p:nvSpPr>
          <p:cNvPr id="1048633" name="Footer Placeholder 4"/>
          <p:cNvSpPr>
            <a:spLocks noGrp="1"/>
          </p:cNvSpPr>
          <p:nvPr>
            <p:ph type="ftr" sz="quarter" idx="11"/>
          </p:nvPr>
        </p:nvSpPr>
        <p:spPr/>
        <p:txBody>
          <a:bodyPr/>
          <a:lstStyle/>
          <a:p>
            <a:r>
              <a:rPr lang="en-US" smtClean="0"/>
              <a:t>
              </a:t>
            </a:r>
            <a:endParaRPr lang="en-US" dirty="0"/>
          </a:p>
        </p:txBody>
      </p:sp>
      <p:sp>
        <p:nvSpPr>
          <p:cNvPr id="1048634" name="Slide Number Placeholder 5"/>
          <p:cNvSpPr>
            <a:spLocks noGrp="1"/>
          </p:cNvSpPr>
          <p:nvPr>
            <p:ph type="sldNum" sz="quarter" idx="12"/>
          </p:nvPr>
        </p:nvSpPr>
        <p:spPr/>
        <p:txBody>
          <a:bodyPr/>
          <a:lstStyle/>
          <a:p>
            <a:fld id="{D57F1E4F-1CFF-5643-939E-217C01CDF565}" type="slidenum">
              <a:rPr lang="en-US" smtClean="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048697"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1048698"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48699"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48700"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48701"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48702"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48703"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3145730" name="Straight Connector 16"/>
          <p:cNvCxnSpPr>
            <a:cxnSpLocks/>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3145731" name="Straight Connector 17"/>
          <p:cNvCxnSpPr>
            <a:cxnSpLocks/>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1048704" name="Date Placeholder 3"/>
          <p:cNvSpPr>
            <a:spLocks noGrp="1"/>
          </p:cNvSpPr>
          <p:nvPr>
            <p:ph type="dt" sz="half" idx="10"/>
          </p:nvPr>
        </p:nvSpPr>
        <p:spPr/>
        <p:txBody>
          <a:bodyPr/>
          <a:lstStyle/>
          <a:p>
            <a:fld id="{2BE451C3-0FF4-47C4-B829-773ADF60F88C}" type="datetimeFigureOut">
              <a:rPr lang="en-US" smtClean="0"/>
              <a:t>01-Apr-20</a:t>
            </a:fld>
            <a:endParaRPr lang="en-US" dirty="0"/>
          </a:p>
        </p:txBody>
      </p:sp>
      <p:sp>
        <p:nvSpPr>
          <p:cNvPr id="1048705" name="Footer Placeholder 4"/>
          <p:cNvSpPr>
            <a:spLocks noGrp="1"/>
          </p:cNvSpPr>
          <p:nvPr>
            <p:ph type="ftr" sz="quarter" idx="11"/>
          </p:nvPr>
        </p:nvSpPr>
        <p:spPr/>
        <p:txBody>
          <a:bodyPr/>
          <a:lstStyle/>
          <a:p>
            <a:r>
              <a:rPr lang="en-US" smtClean="0"/>
              <a:t>
              </a:t>
            </a:r>
            <a:endParaRPr lang="en-US" dirty="0"/>
          </a:p>
        </p:txBody>
      </p:sp>
      <p:sp>
        <p:nvSpPr>
          <p:cNvPr id="1048706" name="Slide Number Placeholder 5"/>
          <p:cNvSpPr>
            <a:spLocks noGrp="1"/>
          </p:cNvSpPr>
          <p:nvPr>
            <p:ph type="sldNum" sz="quarter" idx="12"/>
          </p:nvPr>
        </p:nvSpPr>
        <p:spPr/>
        <p:txBody>
          <a:bodyPr/>
          <a:lstStyle/>
          <a:p>
            <a:fld id="{D57F1E4F-1CFF-5643-939E-217C01CDF565}" type="slidenum">
              <a:rPr lang="en-US" smtClean="0"/>
              <a:t>‹#›</a:t>
            </a:fld>
            <a:endParaRPr lang="en-US" dirty="0"/>
          </a:p>
        </p:txBody>
      </p:sp>
    </p:spTree>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1048646"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1048647"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48648"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048649"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48650"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48651"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048652"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48653"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48654"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048655"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3145728" name="Straight Connector 18"/>
          <p:cNvCxnSpPr>
            <a:cxnSpLocks/>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3145729" name="Straight Connector 19"/>
          <p:cNvCxnSpPr>
            <a:cxnSpLocks/>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1048656" name="Date Placeholder 3"/>
          <p:cNvSpPr>
            <a:spLocks noGrp="1"/>
          </p:cNvSpPr>
          <p:nvPr>
            <p:ph type="dt" sz="half" idx="10"/>
          </p:nvPr>
        </p:nvSpPr>
        <p:spPr/>
        <p:txBody>
          <a:bodyPr/>
          <a:lstStyle/>
          <a:p>
            <a:fld id="{2BE451C3-0FF4-47C4-B829-773ADF60F88C}" type="datetimeFigureOut">
              <a:rPr lang="en-US" smtClean="0"/>
              <a:t>01-Apr-20</a:t>
            </a:fld>
            <a:endParaRPr lang="en-US" dirty="0"/>
          </a:p>
        </p:txBody>
      </p:sp>
      <p:sp>
        <p:nvSpPr>
          <p:cNvPr id="1048657" name="Footer Placeholder 4"/>
          <p:cNvSpPr>
            <a:spLocks noGrp="1"/>
          </p:cNvSpPr>
          <p:nvPr>
            <p:ph type="ftr" sz="quarter" idx="11"/>
          </p:nvPr>
        </p:nvSpPr>
        <p:spPr/>
        <p:txBody>
          <a:bodyPr/>
          <a:lstStyle/>
          <a:p>
            <a:r>
              <a:rPr lang="en-US" smtClean="0"/>
              <a:t>
              </a:t>
            </a:r>
            <a:endParaRPr lang="en-US" dirty="0"/>
          </a:p>
        </p:txBody>
      </p:sp>
      <p:sp>
        <p:nvSpPr>
          <p:cNvPr id="1048658" name="Slide Number Placeholder 5"/>
          <p:cNvSpPr>
            <a:spLocks noGrp="1"/>
          </p:cNvSpPr>
          <p:nvPr>
            <p:ph type="sldNum" sz="quarter" idx="12"/>
          </p:nvPr>
        </p:nvSpPr>
        <p:spPr/>
        <p:txBody>
          <a:bodyPr/>
          <a:lstStyle/>
          <a:p>
            <a:fld id="{D57F1E4F-1CFF-5643-939E-217C01CDF565}" type="slidenum">
              <a:rPr lang="en-US" smtClean="0"/>
              <a:t>‹#›</a:t>
            </a:fld>
            <a:endParaRPr lang="en-US" dirty="0"/>
          </a:p>
        </p:txBody>
      </p:sp>
    </p:spTree>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048713" name="Title 1"/>
          <p:cNvSpPr>
            <a:spLocks noGrp="1"/>
          </p:cNvSpPr>
          <p:nvPr>
            <p:ph type="title"/>
          </p:nvPr>
        </p:nvSpPr>
        <p:spPr/>
        <p:txBody>
          <a:bodyPr/>
          <a:lstStyle/>
          <a:p>
            <a:r>
              <a:rPr lang="en-US" smtClean="0"/>
              <a:t>Click to edit Master title style</a:t>
            </a:r>
            <a:endParaRPr lang="en-US" dirty="0"/>
          </a:p>
        </p:txBody>
      </p:sp>
      <p:sp>
        <p:nvSpPr>
          <p:cNvPr id="1048714"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48715" name="Date Placeholder 3"/>
          <p:cNvSpPr>
            <a:spLocks noGrp="1"/>
          </p:cNvSpPr>
          <p:nvPr>
            <p:ph type="dt" sz="half" idx="10"/>
          </p:nvPr>
        </p:nvSpPr>
        <p:spPr/>
        <p:txBody>
          <a:bodyPr/>
          <a:lstStyle/>
          <a:p>
            <a:fld id="{53086D93-FCAC-47E0-A2EE-787E62CA814C}" type="datetimeFigureOut">
              <a:rPr lang="en-US" smtClean="0"/>
              <a:t>01-Apr-20</a:t>
            </a:fld>
            <a:endParaRPr lang="en-US" dirty="0"/>
          </a:p>
        </p:txBody>
      </p:sp>
      <p:sp>
        <p:nvSpPr>
          <p:cNvPr id="1048716" name="Footer Placeholder 4"/>
          <p:cNvSpPr>
            <a:spLocks noGrp="1"/>
          </p:cNvSpPr>
          <p:nvPr>
            <p:ph type="ftr" sz="quarter" idx="11"/>
          </p:nvPr>
        </p:nvSpPr>
        <p:spPr/>
        <p:txBody>
          <a:bodyPr/>
          <a:lstStyle/>
          <a:p>
            <a:r>
              <a:rPr lang="en-US" smtClean="0"/>
              <a:t>
              </a:t>
            </a:r>
            <a:endParaRPr lang="en-US" dirty="0"/>
          </a:p>
        </p:txBody>
      </p:sp>
      <p:sp>
        <p:nvSpPr>
          <p:cNvPr id="1048717" name="Slide Number Placeholder 5"/>
          <p:cNvSpPr>
            <a:spLocks noGrp="1"/>
          </p:cNvSpPr>
          <p:nvPr>
            <p:ph type="sldNum" sz="quarter" idx="12"/>
          </p:nvPr>
        </p:nvSpPr>
        <p:spPr/>
        <p:txBody>
          <a:bodyPr/>
          <a:lstStyle/>
          <a:p>
            <a:fld id="{D57F1E4F-1CFF-5643-939E-217C01CDF565}" type="slidenum">
              <a:rPr lang="en-US" smtClean="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04867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104867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48674" name="Date Placeholder 3"/>
          <p:cNvSpPr>
            <a:spLocks noGrp="1"/>
          </p:cNvSpPr>
          <p:nvPr>
            <p:ph type="dt" sz="half" idx="10"/>
          </p:nvPr>
        </p:nvSpPr>
        <p:spPr/>
        <p:txBody>
          <a:bodyPr/>
          <a:lstStyle/>
          <a:p>
            <a:fld id="{CDA879A6-0FD0-4734-A311-86BFCA472E6E}" type="datetimeFigureOut">
              <a:rPr lang="en-US" smtClean="0"/>
              <a:t>01-Apr-20</a:t>
            </a:fld>
            <a:endParaRPr lang="en-US" dirty="0"/>
          </a:p>
        </p:txBody>
      </p:sp>
      <p:sp>
        <p:nvSpPr>
          <p:cNvPr id="1048675" name="Footer Placeholder 4"/>
          <p:cNvSpPr>
            <a:spLocks noGrp="1"/>
          </p:cNvSpPr>
          <p:nvPr>
            <p:ph type="ftr" sz="quarter" idx="11"/>
          </p:nvPr>
        </p:nvSpPr>
        <p:spPr/>
        <p:txBody>
          <a:bodyPr/>
          <a:lstStyle/>
          <a:p>
            <a:r>
              <a:rPr lang="en-US" smtClean="0"/>
              <a:t>
              </a:t>
            </a:r>
            <a:endParaRPr lang="en-US" dirty="0"/>
          </a:p>
        </p:txBody>
      </p:sp>
      <p:sp>
        <p:nvSpPr>
          <p:cNvPr id="1048676" name="Slide Number Placeholder 5"/>
          <p:cNvSpPr>
            <a:spLocks noGrp="1"/>
          </p:cNvSpPr>
          <p:nvPr>
            <p:ph type="sldNum" sz="quarter" idx="12"/>
          </p:nvPr>
        </p:nvSpPr>
        <p:spPr/>
        <p:txBody>
          <a:bodyPr/>
          <a:lstStyle/>
          <a:p>
            <a:fld id="{D57F1E4F-1CFF-5643-939E-217C01CDF565}"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48586" name="Title 1"/>
          <p:cNvSpPr>
            <a:spLocks noGrp="1"/>
          </p:cNvSpPr>
          <p:nvPr>
            <p:ph type="title"/>
          </p:nvPr>
        </p:nvSpPr>
        <p:spPr/>
        <p:txBody>
          <a:bodyPr/>
          <a:lstStyle/>
          <a:p>
            <a:r>
              <a:rPr lang="en-US" smtClean="0"/>
              <a:t>Click to edit Master title style</a:t>
            </a:r>
            <a:endParaRPr lang="en-US" dirty="0"/>
          </a:p>
        </p:txBody>
      </p:sp>
      <p:sp>
        <p:nvSpPr>
          <p:cNvPr id="1048587"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48588" name="Date Placeholder 3"/>
          <p:cNvSpPr>
            <a:spLocks noGrp="1"/>
          </p:cNvSpPr>
          <p:nvPr>
            <p:ph type="dt" sz="half" idx="10"/>
          </p:nvPr>
        </p:nvSpPr>
        <p:spPr/>
        <p:txBody>
          <a:bodyPr/>
          <a:lstStyle/>
          <a:p>
            <a:fld id="{19C9CA7B-DFD4-44B5-8C60-D14B8CD1FB59}" type="datetimeFigureOut">
              <a:rPr lang="en-US" smtClean="0"/>
              <a:t>01-Apr-20</a:t>
            </a:fld>
            <a:endParaRPr lang="en-US" dirty="0"/>
          </a:p>
        </p:txBody>
      </p:sp>
      <p:sp>
        <p:nvSpPr>
          <p:cNvPr id="1048589" name="Footer Placeholder 4"/>
          <p:cNvSpPr>
            <a:spLocks noGrp="1"/>
          </p:cNvSpPr>
          <p:nvPr>
            <p:ph type="ftr" sz="quarter" idx="11"/>
          </p:nvPr>
        </p:nvSpPr>
        <p:spPr/>
        <p:txBody>
          <a:bodyPr/>
          <a:lstStyle/>
          <a:p>
            <a:r>
              <a:rPr lang="en-US" smtClean="0"/>
              <a:t>
              </a:t>
            </a:r>
            <a:endParaRPr lang="en-US" dirty="0"/>
          </a:p>
        </p:txBody>
      </p:sp>
      <p:sp>
        <p:nvSpPr>
          <p:cNvPr id="1048590" name="Slide Number Placeholder 5"/>
          <p:cNvSpPr>
            <a:spLocks noGrp="1"/>
          </p:cNvSpPr>
          <p:nvPr>
            <p:ph type="sldNum" sz="quarter" idx="12"/>
          </p:nvPr>
        </p:nvSpPr>
        <p:spPr/>
        <p:txBody>
          <a:bodyPr/>
          <a:lstStyle/>
          <a:p>
            <a:fld id="{D57F1E4F-1CFF-5643-939E-217C01CDF565}"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48659"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1048660"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48661" name="Date Placeholder 3"/>
          <p:cNvSpPr>
            <a:spLocks noGrp="1"/>
          </p:cNvSpPr>
          <p:nvPr>
            <p:ph type="dt" sz="half" idx="10"/>
          </p:nvPr>
        </p:nvSpPr>
        <p:spPr/>
        <p:txBody>
          <a:bodyPr/>
          <a:lstStyle/>
          <a:p>
            <a:fld id="{F34E6425-0181-43F2-84FC-787E803FD2F8}" type="datetimeFigureOut">
              <a:rPr lang="en-US" smtClean="0"/>
              <a:t>01-Apr-20</a:t>
            </a:fld>
            <a:endParaRPr lang="en-US" dirty="0"/>
          </a:p>
        </p:txBody>
      </p:sp>
      <p:sp>
        <p:nvSpPr>
          <p:cNvPr id="1048662" name="Footer Placeholder 4"/>
          <p:cNvSpPr>
            <a:spLocks noGrp="1"/>
          </p:cNvSpPr>
          <p:nvPr>
            <p:ph type="ftr" sz="quarter" idx="11"/>
          </p:nvPr>
        </p:nvSpPr>
        <p:spPr/>
        <p:txBody>
          <a:bodyPr/>
          <a:lstStyle/>
          <a:p>
            <a:r>
              <a:rPr lang="en-US" smtClean="0"/>
              <a:t>
              </a:t>
            </a:r>
            <a:endParaRPr lang="en-US" dirty="0"/>
          </a:p>
        </p:txBody>
      </p:sp>
      <p:sp>
        <p:nvSpPr>
          <p:cNvPr id="1048663" name="Slide Number Placeholder 5"/>
          <p:cNvSpPr>
            <a:spLocks noGrp="1"/>
          </p:cNvSpPr>
          <p:nvPr>
            <p:ph type="sldNum" sz="quarter" idx="12"/>
          </p:nvPr>
        </p:nvSpPr>
        <p:spPr/>
        <p:txBody>
          <a:bodyPr/>
          <a:lstStyle/>
          <a:p>
            <a:fld id="{D57F1E4F-1CFF-5643-939E-217C01CDF565}"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48691" name="Title 1"/>
          <p:cNvSpPr>
            <a:spLocks noGrp="1"/>
          </p:cNvSpPr>
          <p:nvPr>
            <p:ph type="title"/>
          </p:nvPr>
        </p:nvSpPr>
        <p:spPr/>
        <p:txBody>
          <a:bodyPr/>
          <a:lstStyle/>
          <a:p>
            <a:r>
              <a:rPr lang="en-US" smtClean="0"/>
              <a:t>Click to edit Master title style</a:t>
            </a:r>
            <a:endParaRPr lang="en-US" dirty="0"/>
          </a:p>
        </p:txBody>
      </p:sp>
      <p:sp>
        <p:nvSpPr>
          <p:cNvPr id="1048692"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48693"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48694" name="Date Placeholder 4"/>
          <p:cNvSpPr>
            <a:spLocks noGrp="1"/>
          </p:cNvSpPr>
          <p:nvPr>
            <p:ph type="dt" sz="half" idx="10"/>
          </p:nvPr>
        </p:nvSpPr>
        <p:spPr/>
        <p:txBody>
          <a:bodyPr/>
          <a:lstStyle/>
          <a:p>
            <a:fld id="{3BDB8791-F1B0-41E7-B7FD-A781E65C4266}" type="datetimeFigureOut">
              <a:rPr lang="en-US" smtClean="0"/>
              <a:t>01-Apr-20</a:t>
            </a:fld>
            <a:endParaRPr lang="en-US" dirty="0"/>
          </a:p>
        </p:txBody>
      </p:sp>
      <p:sp>
        <p:nvSpPr>
          <p:cNvPr id="1048695" name="Footer Placeholder 5"/>
          <p:cNvSpPr>
            <a:spLocks noGrp="1"/>
          </p:cNvSpPr>
          <p:nvPr>
            <p:ph type="ftr" sz="quarter" idx="11"/>
          </p:nvPr>
        </p:nvSpPr>
        <p:spPr/>
        <p:txBody>
          <a:bodyPr/>
          <a:lstStyle/>
          <a:p>
            <a:r>
              <a:rPr lang="en-US" smtClean="0"/>
              <a:t>
              </a:t>
            </a:r>
            <a:endParaRPr lang="en-US" dirty="0"/>
          </a:p>
        </p:txBody>
      </p:sp>
      <p:sp>
        <p:nvSpPr>
          <p:cNvPr id="1048696" name="Slide Number Placeholder 6"/>
          <p:cNvSpPr>
            <a:spLocks noGrp="1"/>
          </p:cNvSpPr>
          <p:nvPr>
            <p:ph type="sldNum" sz="quarter" idx="12"/>
          </p:nvPr>
        </p:nvSpPr>
        <p:spPr/>
        <p:txBody>
          <a:bodyPr/>
          <a:lstStyle/>
          <a:p>
            <a:fld id="{D57F1E4F-1CFF-5643-939E-217C01CDF565}"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48664" name="Title 1"/>
          <p:cNvSpPr>
            <a:spLocks noGrp="1"/>
          </p:cNvSpPr>
          <p:nvPr>
            <p:ph type="title"/>
          </p:nvPr>
        </p:nvSpPr>
        <p:spPr/>
        <p:txBody>
          <a:bodyPr/>
          <a:lstStyle/>
          <a:p>
            <a:r>
              <a:rPr lang="en-US" smtClean="0"/>
              <a:t>Click to edit Master title style</a:t>
            </a:r>
            <a:endParaRPr lang="en-US" dirty="0"/>
          </a:p>
        </p:txBody>
      </p:sp>
      <p:sp>
        <p:nvSpPr>
          <p:cNvPr id="1048665"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48666"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48667"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48668"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48669" name="Date Placeholder 6"/>
          <p:cNvSpPr>
            <a:spLocks noGrp="1"/>
          </p:cNvSpPr>
          <p:nvPr>
            <p:ph type="dt" sz="half" idx="10"/>
          </p:nvPr>
        </p:nvSpPr>
        <p:spPr/>
        <p:txBody>
          <a:bodyPr/>
          <a:lstStyle/>
          <a:p>
            <a:fld id="{5FDD63B2-E120-4ED8-B27B-C685F510A5FE}" type="datetimeFigureOut">
              <a:rPr lang="en-US" smtClean="0"/>
              <a:t>01-Apr-20</a:t>
            </a:fld>
            <a:endParaRPr lang="en-US" dirty="0"/>
          </a:p>
        </p:txBody>
      </p:sp>
      <p:sp>
        <p:nvSpPr>
          <p:cNvPr id="1048670" name="Footer Placeholder 7"/>
          <p:cNvSpPr>
            <a:spLocks noGrp="1"/>
          </p:cNvSpPr>
          <p:nvPr>
            <p:ph type="ftr" sz="quarter" idx="11"/>
          </p:nvPr>
        </p:nvSpPr>
        <p:spPr/>
        <p:txBody>
          <a:bodyPr/>
          <a:lstStyle/>
          <a:p>
            <a:r>
              <a:rPr lang="en-US" smtClean="0"/>
              <a:t>
              </a:t>
            </a:r>
            <a:endParaRPr lang="en-US" dirty="0"/>
          </a:p>
        </p:txBody>
      </p:sp>
      <p:sp>
        <p:nvSpPr>
          <p:cNvPr id="1048671" name="Slide Number Placeholder 8"/>
          <p:cNvSpPr>
            <a:spLocks noGrp="1"/>
          </p:cNvSpPr>
          <p:nvPr>
            <p:ph type="sldNum" sz="quarter" idx="12"/>
          </p:nvPr>
        </p:nvSpPr>
        <p:spPr/>
        <p:txBody>
          <a:bodyPr/>
          <a:lstStyle/>
          <a:p>
            <a:fld id="{D57F1E4F-1CFF-5643-939E-217C01CDF565}"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48626" name="Title 1"/>
          <p:cNvSpPr>
            <a:spLocks noGrp="1"/>
          </p:cNvSpPr>
          <p:nvPr>
            <p:ph type="title"/>
          </p:nvPr>
        </p:nvSpPr>
        <p:spPr/>
        <p:txBody>
          <a:bodyPr/>
          <a:lstStyle/>
          <a:p>
            <a:r>
              <a:rPr lang="en-US" smtClean="0"/>
              <a:t>Click to edit Master title style</a:t>
            </a:r>
            <a:endParaRPr lang="en-US" dirty="0"/>
          </a:p>
        </p:txBody>
      </p:sp>
      <p:sp>
        <p:nvSpPr>
          <p:cNvPr id="1048627" name="Date Placeholder 2"/>
          <p:cNvSpPr>
            <a:spLocks noGrp="1"/>
          </p:cNvSpPr>
          <p:nvPr>
            <p:ph type="dt" sz="half" idx="10"/>
          </p:nvPr>
        </p:nvSpPr>
        <p:spPr/>
        <p:txBody>
          <a:bodyPr/>
          <a:lstStyle/>
          <a:p>
            <a:fld id="{7AA18ACC-A947-437B-A130-35BD54FDF1E9}" type="datetimeFigureOut">
              <a:rPr lang="en-US" smtClean="0"/>
              <a:t>01-Apr-20</a:t>
            </a:fld>
            <a:endParaRPr lang="en-US" dirty="0"/>
          </a:p>
        </p:txBody>
      </p:sp>
      <p:sp>
        <p:nvSpPr>
          <p:cNvPr id="1048628" name="Footer Placeholder 3"/>
          <p:cNvSpPr>
            <a:spLocks noGrp="1"/>
          </p:cNvSpPr>
          <p:nvPr>
            <p:ph type="ftr" sz="quarter" idx="11"/>
          </p:nvPr>
        </p:nvSpPr>
        <p:spPr/>
        <p:txBody>
          <a:bodyPr/>
          <a:lstStyle/>
          <a:p>
            <a:r>
              <a:rPr lang="en-US" smtClean="0"/>
              <a:t>
              </a:t>
            </a:r>
            <a:endParaRPr lang="en-US" dirty="0"/>
          </a:p>
        </p:txBody>
      </p:sp>
      <p:sp>
        <p:nvSpPr>
          <p:cNvPr id="1048629" name="Slide Number Placeholder 4"/>
          <p:cNvSpPr>
            <a:spLocks noGrp="1"/>
          </p:cNvSpPr>
          <p:nvPr>
            <p:ph type="sldNum" sz="quarter" idx="12"/>
          </p:nvPr>
        </p:nvSpPr>
        <p:spPr/>
        <p:txBody>
          <a:bodyPr/>
          <a:lstStyle/>
          <a:p>
            <a:fld id="{D57F1E4F-1CFF-5643-939E-217C01CDF565}"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048583" name="Date Placeholder 1"/>
          <p:cNvSpPr>
            <a:spLocks noGrp="1"/>
          </p:cNvSpPr>
          <p:nvPr>
            <p:ph type="dt" sz="half" idx="10"/>
          </p:nvPr>
        </p:nvSpPr>
        <p:spPr/>
        <p:txBody>
          <a:bodyPr/>
          <a:lstStyle/>
          <a:p>
            <a:fld id="{7C8D7E02-BCB8-4D50-A234-369438C08659}" type="datetimeFigureOut">
              <a:rPr lang="en-US" smtClean="0"/>
              <a:t>01-Apr-20</a:t>
            </a:fld>
            <a:endParaRPr lang="en-US" dirty="0"/>
          </a:p>
        </p:txBody>
      </p:sp>
      <p:sp>
        <p:nvSpPr>
          <p:cNvPr id="1048584" name="Footer Placeholder 2"/>
          <p:cNvSpPr>
            <a:spLocks noGrp="1"/>
          </p:cNvSpPr>
          <p:nvPr>
            <p:ph type="ftr" sz="quarter" idx="11"/>
          </p:nvPr>
        </p:nvSpPr>
        <p:spPr/>
        <p:txBody>
          <a:bodyPr/>
          <a:lstStyle/>
          <a:p>
            <a:r>
              <a:rPr lang="en-US" smtClean="0"/>
              <a:t>
              </a:t>
            </a:r>
            <a:endParaRPr lang="en-US" dirty="0"/>
          </a:p>
        </p:txBody>
      </p:sp>
      <p:sp>
        <p:nvSpPr>
          <p:cNvPr id="1048585" name="Slide Number Placeholder 3"/>
          <p:cNvSpPr>
            <a:spLocks noGrp="1"/>
          </p:cNvSpPr>
          <p:nvPr>
            <p:ph type="sldNum" sz="quarter" idx="12"/>
          </p:nvPr>
        </p:nvSpPr>
        <p:spPr/>
        <p:txBody>
          <a:bodyPr/>
          <a:lstStyle/>
          <a:p>
            <a:fld id="{D57F1E4F-1CFF-5643-939E-217C01CDF565}"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048707"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1048708"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48709"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48710" name="Date Placeholder 4"/>
          <p:cNvSpPr>
            <a:spLocks noGrp="1"/>
          </p:cNvSpPr>
          <p:nvPr>
            <p:ph type="dt" sz="half" idx="10"/>
          </p:nvPr>
        </p:nvSpPr>
        <p:spPr/>
        <p:txBody>
          <a:bodyPr/>
          <a:lstStyle/>
          <a:p>
            <a:fld id="{76E86A4C-8E40-4F87-A4F0-01A0687C5742}" type="datetimeFigureOut">
              <a:rPr lang="en-US" smtClean="0"/>
              <a:t>01-Apr-20</a:t>
            </a:fld>
            <a:endParaRPr lang="en-US" dirty="0"/>
          </a:p>
        </p:txBody>
      </p:sp>
      <p:sp>
        <p:nvSpPr>
          <p:cNvPr id="1048711" name="Footer Placeholder 5"/>
          <p:cNvSpPr>
            <a:spLocks noGrp="1"/>
          </p:cNvSpPr>
          <p:nvPr>
            <p:ph type="ftr" sz="quarter" idx="11"/>
          </p:nvPr>
        </p:nvSpPr>
        <p:spPr/>
        <p:txBody>
          <a:bodyPr/>
          <a:lstStyle/>
          <a:p>
            <a:r>
              <a:rPr lang="en-US" smtClean="0"/>
              <a:t>
              </a:t>
            </a:r>
            <a:endParaRPr lang="en-US" dirty="0"/>
          </a:p>
        </p:txBody>
      </p:sp>
      <p:sp>
        <p:nvSpPr>
          <p:cNvPr id="1048712" name="Slide Number Placeholder 6"/>
          <p:cNvSpPr>
            <a:spLocks noGrp="1"/>
          </p:cNvSpPr>
          <p:nvPr>
            <p:ph type="sldNum" sz="quarter" idx="12"/>
          </p:nvPr>
        </p:nvSpPr>
        <p:spPr/>
        <p:txBody>
          <a:bodyPr/>
          <a:lstStyle/>
          <a:p>
            <a:fld id="{D57F1E4F-1CFF-5643-939E-217C01CDF565}"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48640"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1048641"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048642"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48643" name="Date Placeholder 4"/>
          <p:cNvSpPr>
            <a:spLocks noGrp="1"/>
          </p:cNvSpPr>
          <p:nvPr>
            <p:ph type="dt" sz="half" idx="10"/>
          </p:nvPr>
        </p:nvSpPr>
        <p:spPr/>
        <p:txBody>
          <a:bodyPr/>
          <a:lstStyle/>
          <a:p>
            <a:fld id="{35E72C73-2D91-4E12-BA25-F0AA0C03599B}" type="datetimeFigureOut">
              <a:rPr lang="en-US" smtClean="0"/>
              <a:t>01-Apr-20</a:t>
            </a:fld>
            <a:endParaRPr lang="en-US" dirty="0"/>
          </a:p>
        </p:txBody>
      </p:sp>
      <p:sp>
        <p:nvSpPr>
          <p:cNvPr id="1048644" name="Footer Placeholder 5"/>
          <p:cNvSpPr>
            <a:spLocks noGrp="1"/>
          </p:cNvSpPr>
          <p:nvPr>
            <p:ph type="ftr" sz="quarter" idx="11"/>
          </p:nvPr>
        </p:nvSpPr>
        <p:spPr/>
        <p:txBody>
          <a:bodyPr/>
          <a:lstStyle/>
          <a:p>
            <a:r>
              <a:rPr lang="en-US" smtClean="0"/>
              <a:t>
              </a:t>
            </a:r>
            <a:endParaRPr lang="en-US" dirty="0"/>
          </a:p>
        </p:txBody>
      </p:sp>
      <p:sp>
        <p:nvSpPr>
          <p:cNvPr id="1048645" name="Slide Number Placeholder 6"/>
          <p:cNvSpPr>
            <a:spLocks noGrp="1"/>
          </p:cNvSpPr>
          <p:nvPr>
            <p:ph type="sldNum" sz="quarter" idx="12"/>
          </p:nvPr>
        </p:nvSpPr>
        <p:spPr/>
        <p:txBody>
          <a:bodyPr/>
          <a:lstStyle/>
          <a:p>
            <a:fld id="{D57F1E4F-1CFF-5643-939E-217C01CDF565}"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2097152" name="Picture 7"/>
          <p:cNvPicPr>
            <a:picLocks noChangeAspect="1"/>
          </p:cNvPicPr>
          <p:nvPr/>
        </p:nvPicPr>
        <p:blipFill rotWithShape="1">
          <a:blip r:embed="rId19"/>
          <a:srcRect l="3613"/>
          <a:stretch>
            <a:fillRect/>
          </a:stretch>
        </p:blipFill>
        <p:spPr>
          <a:xfrm>
            <a:off x="0" y="2669685"/>
            <a:ext cx="4037012" cy="4188315"/>
          </a:xfrm>
          <a:prstGeom prst="rect">
            <a:avLst/>
          </a:prstGeom>
        </p:spPr>
      </p:pic>
      <p:pic>
        <p:nvPicPr>
          <p:cNvPr id="2097153" name="Picture 6"/>
          <p:cNvPicPr>
            <a:picLocks noChangeAspect="1"/>
          </p:cNvPicPr>
          <p:nvPr/>
        </p:nvPicPr>
        <p:blipFill rotWithShape="1">
          <a:blip r:embed="rId20"/>
          <a:srcRect l="35640"/>
          <a:stretch>
            <a:fillRect/>
          </a:stretch>
        </p:blipFill>
        <p:spPr>
          <a:xfrm>
            <a:off x="0" y="2892347"/>
            <a:ext cx="1522412" cy="2365453"/>
          </a:xfrm>
          <a:prstGeom prst="rect">
            <a:avLst/>
          </a:prstGeom>
        </p:spPr>
      </p:pic>
      <p:sp>
        <p:nvSpPr>
          <p:cNvPr id="104857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36000">
                <a:schemeClr val="bg2">
                  <a:lumMod val="60000"/>
                  <a:lumOff val="40000"/>
                  <a:alpha val="6000"/>
                </a:schemeClr>
              </a:gs>
              <a:gs pos="69000">
                <a:schemeClr val="bg2">
                  <a:lumMod val="60000"/>
                  <a:lumOff val="40000"/>
                  <a:alpha val="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sp>
      <p:pic>
        <p:nvPicPr>
          <p:cNvPr id="2097154" name="Picture 8"/>
          <p:cNvPicPr>
            <a:picLocks noChangeAspect="1"/>
          </p:cNvPicPr>
          <p:nvPr/>
        </p:nvPicPr>
        <p:blipFill rotWithShape="1">
          <a:blip r:embed="rId21"/>
          <a:srcRect t="28813"/>
          <a:stretch>
            <a:fillRect/>
          </a:stretch>
        </p:blipFill>
        <p:spPr>
          <a:xfrm>
            <a:off x="7999412" y="0"/>
            <a:ext cx="1603387" cy="1141407"/>
          </a:xfrm>
          <a:prstGeom prst="rect">
            <a:avLst/>
          </a:prstGeom>
        </p:spPr>
      </p:pic>
      <p:pic>
        <p:nvPicPr>
          <p:cNvPr id="2097155" name="Picture 9"/>
          <p:cNvPicPr>
            <a:picLocks noChangeAspect="1"/>
          </p:cNvPicPr>
          <p:nvPr/>
        </p:nvPicPr>
        <p:blipFill rotWithShape="1">
          <a:blip r:embed="rId22"/>
          <a:srcRect b="23320"/>
          <a:stretch>
            <a:fillRect/>
          </a:stretch>
        </p:blipFill>
        <p:spPr>
          <a:xfrm>
            <a:off x="8605878" y="6096000"/>
            <a:ext cx="993734" cy="762000"/>
          </a:xfrm>
          <a:prstGeom prst="rect">
            <a:avLst/>
          </a:prstGeom>
        </p:spPr>
      </p:pic>
      <p:sp>
        <p:nvSpPr>
          <p:cNvPr id="1048577"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48578"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1048579"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48580"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2BE451C3-0FF4-47C4-B829-773ADF60F88C}" type="datetimeFigureOut">
              <a:rPr lang="en-US" smtClean="0"/>
              <a:t>01-Apr-20</a:t>
            </a:fld>
            <a:endParaRPr lang="en-US" dirty="0"/>
          </a:p>
        </p:txBody>
      </p:sp>
      <p:sp>
        <p:nvSpPr>
          <p:cNvPr id="1048581"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en-US" smtClean="0"/>
              <a:t>
              </a:t>
            </a:r>
            <a:endParaRPr lang="en-US" dirty="0"/>
          </a:p>
        </p:txBody>
      </p:sp>
      <p:sp>
        <p:nvSpPr>
          <p:cNvPr id="1048582"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217C01CDF565}"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 id="2147483728" r:id="rId13"/>
    <p:sldLayoutId id="2147483729" r:id="rId14"/>
    <p:sldLayoutId id="2147483730" r:id="rId15"/>
    <p:sldLayoutId id="2147483731" r:id="rId16"/>
    <p:sldLayoutId id="2147483732"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en.wikipedia.org/wiki/Vitamin_C"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s://plants.usda.gov/java/ClassificationServlet?source=display&amp;classid=Rosales" TargetMode="External"/><Relationship Id="rId3" Type="http://schemas.openxmlformats.org/officeDocument/2006/relationships/hyperlink" Target="https://plants.usda.gov/java/ClassificationServlet?source=display&amp;classid=Tracheobionta" TargetMode="External"/><Relationship Id="rId7" Type="http://schemas.openxmlformats.org/officeDocument/2006/relationships/hyperlink" Target="https://plants.usda.gov/java/ClassificationServlet?source=display&amp;classid=Rosidae" TargetMode="External"/><Relationship Id="rId2" Type="http://schemas.openxmlformats.org/officeDocument/2006/relationships/hyperlink" Target="https://plants.usda.gov/java/ClassificationServlet?source=display&amp;classid=Plantae" TargetMode="External"/><Relationship Id="rId1" Type="http://schemas.openxmlformats.org/officeDocument/2006/relationships/slideLayout" Target="../slideLayouts/slideLayout2.xml"/><Relationship Id="rId6" Type="http://schemas.openxmlformats.org/officeDocument/2006/relationships/hyperlink" Target="https://plants.usda.gov/java/ClassificationServlet?source=display&amp;classid=Magnoliopsida" TargetMode="External"/><Relationship Id="rId5" Type="http://schemas.openxmlformats.org/officeDocument/2006/relationships/hyperlink" Target="https://plants.usda.gov/java/ClassificationServlet?source=display&amp;classid=Magnoliophyta" TargetMode="External"/><Relationship Id="rId10" Type="http://schemas.openxmlformats.org/officeDocument/2006/relationships/hyperlink" Target="https://plants.usda.gov/java/ClassificationServlet?source=display&amp;classid=ROSA5" TargetMode="External"/><Relationship Id="rId4" Type="http://schemas.openxmlformats.org/officeDocument/2006/relationships/hyperlink" Target="https://plants.usda.gov/java/ClassificationServlet?source=display&amp;classid=Spermatophyta" TargetMode="External"/><Relationship Id="rId9" Type="http://schemas.openxmlformats.org/officeDocument/2006/relationships/hyperlink" Target="https://plants.usda.gov/java/ClassificationServlet?source=display&amp;classid=Rosaceae"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56" name="Picture 6" descr="Related image"/>
          <p:cNvPicPr>
            <a:picLocks noChangeAspect="1" noChangeArrowheads="1"/>
          </p:cNvPicPr>
          <p:nvPr/>
        </p:nvPicPr>
        <p:blipFill>
          <a:blip r:embed="rId2"/>
          <a:srcRect/>
          <a:stretch>
            <a:fillRect/>
          </a:stretch>
        </p:blipFill>
        <p:spPr bwMode="auto">
          <a:xfrm>
            <a:off x="562708" y="928468"/>
            <a:ext cx="9255711" cy="5387926"/>
          </a:xfrm>
          <a:prstGeom prst="rect">
            <a:avLst/>
          </a:prstGeom>
          <a:solidFill>
            <a:schemeClr val="accent4">
              <a:lumMod val="20000"/>
              <a:lumOff val="80000"/>
              <a:alpha val="98000"/>
            </a:schemeClr>
          </a:solidFill>
          <a:ln w="57150">
            <a:solidFill>
              <a:schemeClr val="accent5"/>
            </a:solid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6" name="Title 1048605"/>
          <p:cNvSpPr>
            <a:spLocks noGrp="1"/>
          </p:cNvSpPr>
          <p:nvPr>
            <p:ph type="title"/>
          </p:nvPr>
        </p:nvSpPr>
        <p:spPr/>
        <p:txBody>
          <a:bodyPr/>
          <a:lstStyle/>
          <a:p>
            <a:r>
              <a:rPr lang="en-US" sz="7100"/>
              <a:t> </a:t>
            </a:r>
            <a:r>
              <a:rPr lang="en-US" sz="5200" b="1" u="sng">
                <a:solidFill>
                  <a:srgbClr val="000000"/>
                </a:solidFill>
              </a:rPr>
              <a:t>Development and research</a:t>
            </a:r>
            <a:endParaRPr lang="en-US" b="1" u="sng">
              <a:solidFill>
                <a:srgbClr val="000000"/>
              </a:solidFill>
            </a:endParaRPr>
          </a:p>
        </p:txBody>
      </p:sp>
      <p:sp>
        <p:nvSpPr>
          <p:cNvPr id="1048607" name="Content Placeholder 1048606"/>
          <p:cNvSpPr>
            <a:spLocks noGrp="1"/>
          </p:cNvSpPr>
          <p:nvPr>
            <p:ph idx="1"/>
          </p:nvPr>
        </p:nvSpPr>
        <p:spPr>
          <a:xfrm>
            <a:off x="849261" y="1853248"/>
            <a:ext cx="8998423" cy="4409554"/>
          </a:xfrm>
        </p:spPr>
        <p:txBody>
          <a:bodyPr>
            <a:normAutofit fontScale="87500" lnSpcReduction="20000"/>
          </a:bodyPr>
          <a:lstStyle/>
          <a:p>
            <a:pPr marL="0" indent="0">
              <a:buNone/>
            </a:pPr>
            <a:r>
              <a:rPr lang="en-US" sz="5700"/>
              <a:t>Anti-inflammatory activity of rose:</a:t>
            </a:r>
            <a:endParaRPr lang="en-US"/>
          </a:p>
          <a:p>
            <a:pPr marL="0" indent="0">
              <a:buNone/>
            </a:pPr>
            <a:r>
              <a:rPr lang="en-US" sz="3684"/>
              <a:t>Numerous reports have identified therapeutic roles for plants and their extracts and constituents. The aim of this study was to assess the efficacies of three plant extracts for their potential antioxidant and anti-inflammatory activity in primary human skin fibroblasts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8" name="Title 1048607"/>
          <p:cNvSpPr>
            <a:spLocks noGrp="1"/>
          </p:cNvSpPr>
          <p:nvPr>
            <p:ph type="title"/>
          </p:nvPr>
        </p:nvSpPr>
        <p:spPr/>
        <p:txBody>
          <a:bodyPr/>
          <a:lstStyle/>
          <a:p>
            <a:endParaRPr lang="en-US"/>
          </a:p>
        </p:txBody>
      </p:sp>
      <p:sp>
        <p:nvSpPr>
          <p:cNvPr id="1048609" name="Content Placeholder 1048608"/>
          <p:cNvSpPr>
            <a:spLocks noGrp="1"/>
          </p:cNvSpPr>
          <p:nvPr>
            <p:ph idx="1"/>
          </p:nvPr>
        </p:nvSpPr>
        <p:spPr>
          <a:xfrm>
            <a:off x="499210" y="2156768"/>
            <a:ext cx="9818234" cy="4561787"/>
          </a:xfrm>
        </p:spPr>
        <p:txBody>
          <a:bodyPr>
            <a:normAutofit fontScale="87500"/>
          </a:bodyPr>
          <a:lstStyle/>
          <a:p>
            <a:r>
              <a:rPr lang="en-US" sz="6200" b="1" u="sng"/>
              <a:t>Antidiabetic activity of rose:</a:t>
            </a:r>
            <a:endParaRPr lang="en-US" b="1" u="sng"/>
          </a:p>
          <a:p>
            <a:r>
              <a:rPr lang="en-US" sz="3333"/>
              <a:t>Hypoglycemic activity was detected in dichloromethane: methanol extract (1: 1) of leaves and twigs of Catharanthus roseus (family Apocynaceae), a traditionally used medicinal plant, using streptozotocin (STZ) induced diabetic rat model. Extract at dose 500 mg/kg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0" name="Title 1048609"/>
          <p:cNvSpPr>
            <a:spLocks noGrp="1"/>
          </p:cNvSpPr>
          <p:nvPr>
            <p:ph type="title"/>
          </p:nvPr>
        </p:nvSpPr>
        <p:spPr/>
        <p:txBody>
          <a:bodyPr/>
          <a:lstStyle/>
          <a:p>
            <a:endParaRPr lang="en-US"/>
          </a:p>
        </p:txBody>
      </p:sp>
      <p:sp>
        <p:nvSpPr>
          <p:cNvPr id="1048611" name="Content Placeholder 1048610"/>
          <p:cNvSpPr>
            <a:spLocks noGrp="1"/>
          </p:cNvSpPr>
          <p:nvPr>
            <p:ph idx="1"/>
          </p:nvPr>
        </p:nvSpPr>
        <p:spPr>
          <a:xfrm>
            <a:off x="571779" y="2052918"/>
            <a:ext cx="9478073" cy="4195481"/>
          </a:xfrm>
        </p:spPr>
        <p:txBody>
          <a:bodyPr>
            <a:normAutofit fontScale="72500" lnSpcReduction="20000"/>
          </a:bodyPr>
          <a:lstStyle/>
          <a:p>
            <a:pPr marL="0" indent="0">
              <a:buNone/>
            </a:pPr>
            <a:r>
              <a:rPr lang="en-US" sz="7800" b="1" u="sng"/>
              <a:t>Antifungal activity of rose:</a:t>
            </a:r>
            <a:endParaRPr lang="en-US" b="1" u="sng"/>
          </a:p>
          <a:p>
            <a:pPr marL="0" indent="0">
              <a:buNone/>
            </a:pPr>
            <a:r>
              <a:rPr lang="en-US" sz="4000"/>
              <a:t>… It also showed a marked antifungal activity against Candida albicans … In conclusion, the antimicrobial activities of rosemary essential oil were superior to α-Pinene and 1 … components, also minor components may make a significant contribution to the antimicrobial activity of extracts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2" name="Title 1"/>
          <p:cNvSpPr>
            <a:spLocks noGrp="1"/>
          </p:cNvSpPr>
          <p:nvPr>
            <p:ph type="title"/>
          </p:nvPr>
        </p:nvSpPr>
        <p:spPr>
          <a:xfrm>
            <a:off x="115911" y="103031"/>
            <a:ext cx="9933942" cy="1043189"/>
          </a:xfrm>
        </p:spPr>
        <p:txBody>
          <a:bodyPr/>
          <a:lstStyle/>
          <a:p>
            <a:r>
              <a:rPr lang="en-US" sz="4000" b="1" dirty="0">
                <a:solidFill>
                  <a:schemeClr val="tx1"/>
                </a:solidFill>
              </a:rPr>
              <a:t> </a:t>
            </a:r>
            <a:r>
              <a:rPr lang="en-US" sz="4000" b="1" dirty="0" smtClean="0">
                <a:solidFill>
                  <a:schemeClr val="tx1"/>
                </a:solidFill>
              </a:rPr>
              <a:t> </a:t>
            </a:r>
            <a:r>
              <a:rPr lang="en-US" sz="4000" b="1" u="sng" dirty="0" smtClean="0">
                <a:solidFill>
                  <a:schemeClr val="tx1"/>
                </a:solidFill>
              </a:rPr>
              <a:t>Ornamental plants</a:t>
            </a:r>
            <a:r>
              <a:rPr lang="en-US" dirty="0" smtClean="0"/>
              <a:t>: </a:t>
            </a:r>
            <a:endParaRPr lang="en-US" dirty="0"/>
          </a:p>
        </p:txBody>
      </p:sp>
      <p:sp>
        <p:nvSpPr>
          <p:cNvPr id="1048613" name="Content Placeholder 2"/>
          <p:cNvSpPr>
            <a:spLocks noGrp="1"/>
          </p:cNvSpPr>
          <p:nvPr>
            <p:ph idx="1"/>
          </p:nvPr>
        </p:nvSpPr>
        <p:spPr>
          <a:xfrm>
            <a:off x="244699" y="940158"/>
            <a:ext cx="11694015" cy="5769735"/>
          </a:xfrm>
        </p:spPr>
        <p:txBody>
          <a:bodyPr>
            <a:normAutofit fontScale="87500"/>
          </a:bodyPr>
          <a:lstStyle/>
          <a:p>
            <a:pPr>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The majority of ornamental roses are hybrids that were bred for their </a:t>
            </a:r>
            <a:r>
              <a:rPr lang="en-US" sz="2800" dirty="0" smtClean="0">
                <a:latin typeface="Times New Roman" panose="02020603050405020304" pitchFamily="18" charset="0"/>
                <a:cs typeface="Times New Roman" panose="02020603050405020304" pitchFamily="18" charset="0"/>
              </a:rPr>
              <a:t>flowers.</a:t>
            </a:r>
          </a:p>
          <a:p>
            <a:pPr>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Many </a:t>
            </a:r>
            <a:r>
              <a:rPr lang="en-US" sz="2800" dirty="0">
                <a:latin typeface="Times New Roman" panose="02020603050405020304" pitchFamily="18" charset="0"/>
                <a:cs typeface="Times New Roman" panose="02020603050405020304" pitchFamily="18" charset="0"/>
              </a:rPr>
              <a:t>thousands of rose hybrids and cultivars have been bred and selected for garden use as flowering plants. Most are double-flowered with many or all of the stamens having mutated into additional petals.</a:t>
            </a:r>
          </a:p>
          <a:p>
            <a:pPr marL="0" indent="0">
              <a:buNone/>
            </a:pPr>
            <a:r>
              <a:rPr lang="en-US" sz="4000" b="1" u="sng" dirty="0" smtClean="0"/>
              <a:t>Cut Flowers:</a:t>
            </a:r>
            <a:endParaRPr lang="en-US" sz="4000" b="1" u="sng" dirty="0"/>
          </a:p>
          <a:p>
            <a:pPr>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Roses </a:t>
            </a:r>
            <a:r>
              <a:rPr lang="en-US" sz="2800" dirty="0">
                <a:latin typeface="Times New Roman" panose="02020603050405020304" pitchFamily="18" charset="0"/>
                <a:cs typeface="Times New Roman" panose="02020603050405020304" pitchFamily="18" charset="0"/>
              </a:rPr>
              <a:t>are a popular crop for both domestic and commercial cut flowers. Generally they are harvested and cut when in bud, and held in refrigerated conditions until ready for display at their point of </a:t>
            </a:r>
            <a:r>
              <a:rPr lang="en-US" sz="2800" dirty="0" smtClean="0">
                <a:latin typeface="Times New Roman" panose="02020603050405020304" pitchFamily="18" charset="0"/>
                <a:cs typeface="Times New Roman" panose="02020603050405020304" pitchFamily="18" charset="0"/>
              </a:rPr>
              <a:t>sale.</a:t>
            </a:r>
          </a:p>
          <a:p>
            <a:pPr>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In </a:t>
            </a:r>
            <a:r>
              <a:rPr lang="en-US" sz="2800" dirty="0">
                <a:latin typeface="Times New Roman" panose="02020603050405020304" pitchFamily="18" charset="0"/>
                <a:cs typeface="Times New Roman" panose="02020603050405020304" pitchFamily="18" charset="0"/>
              </a:rPr>
              <a:t>temperate climates, cut roses are often grown in greenhouses, and in warmer countries they may also be grown under cover in order to ensure that the flowers are not damaged by weather and that pest and disease control can be carried out effectively. Significant quantities are grown in some tropical countries, and these are shipped by air to markets across the </a:t>
            </a:r>
            <a:r>
              <a:rPr lang="en-US" sz="2800" dirty="0" smtClean="0">
                <a:latin typeface="Times New Roman" panose="02020603050405020304" pitchFamily="18" charset="0"/>
                <a:cs typeface="Times New Roman" panose="02020603050405020304" pitchFamily="18" charset="0"/>
              </a:rPr>
              <a:t>world</a:t>
            </a:r>
            <a:endParaRPr lang="en-US" sz="2800"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Some </a:t>
            </a:r>
            <a:r>
              <a:rPr lang="en-US" sz="2800" dirty="0">
                <a:latin typeface="Times New Roman" panose="02020603050405020304" pitchFamily="18" charset="0"/>
                <a:cs typeface="Times New Roman" panose="02020603050405020304" pitchFamily="18" charset="0"/>
              </a:rPr>
              <a:t>kind of roses are artificially coloured using dyed water, like rainbow roses.</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4" name="Title 1"/>
          <p:cNvSpPr>
            <a:spLocks noGrp="1"/>
          </p:cNvSpPr>
          <p:nvPr>
            <p:ph type="title"/>
          </p:nvPr>
        </p:nvSpPr>
        <p:spPr>
          <a:xfrm>
            <a:off x="257577" y="206062"/>
            <a:ext cx="9793257" cy="1094704"/>
          </a:xfrm>
        </p:spPr>
        <p:txBody>
          <a:bodyPr/>
          <a:lstStyle/>
          <a:p>
            <a:r>
              <a:rPr lang="en-US" b="1" u="sng" dirty="0">
                <a:solidFill>
                  <a:schemeClr val="tx1"/>
                </a:solidFill>
              </a:rPr>
              <a:t>Perfume:</a:t>
            </a:r>
            <a:br>
              <a:rPr lang="en-US" b="1" u="sng" dirty="0">
                <a:solidFill>
                  <a:schemeClr val="tx1"/>
                </a:solidFill>
              </a:rPr>
            </a:br>
            <a:endParaRPr lang="en-US" b="1" u="sng" dirty="0">
              <a:solidFill>
                <a:schemeClr val="tx1"/>
              </a:solidFill>
            </a:endParaRPr>
          </a:p>
        </p:txBody>
      </p:sp>
      <p:sp>
        <p:nvSpPr>
          <p:cNvPr id="1048615" name="Content Placeholder 2"/>
          <p:cNvSpPr>
            <a:spLocks noGrp="1"/>
          </p:cNvSpPr>
          <p:nvPr>
            <p:ph idx="1"/>
          </p:nvPr>
        </p:nvSpPr>
        <p:spPr>
          <a:xfrm>
            <a:off x="90153" y="1056068"/>
            <a:ext cx="11900078" cy="5653825"/>
          </a:xfrm>
        </p:spPr>
        <p:txBody>
          <a:bodyPr>
            <a:noAutofit/>
          </a:bodyPr>
          <a:lstStyle/>
          <a:p>
            <a:pPr>
              <a:buFont typeface="Wingdings" panose="05000000000000000000" pitchFamily="2" charset="2"/>
              <a:buChar char="§"/>
            </a:pPr>
            <a:r>
              <a:rPr lang="en-US" sz="2800" dirty="0">
                <a:latin typeface="Times New Roman" panose="02020603050405020304" pitchFamily="18" charset="0"/>
                <a:cs typeface="Times New Roman" panose="02020603050405020304" pitchFamily="18" charset="0"/>
              </a:rPr>
              <a:t>Rose perfumes are made from rose </a:t>
            </a:r>
            <a:r>
              <a:rPr lang="en-US" sz="2800" dirty="0" smtClean="0">
                <a:latin typeface="Times New Roman" panose="02020603050405020304" pitchFamily="18" charset="0"/>
                <a:cs typeface="Times New Roman" panose="02020603050405020304" pitchFamily="18" charset="0"/>
              </a:rPr>
              <a:t>oil</a:t>
            </a: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(also </a:t>
            </a:r>
            <a:r>
              <a:rPr lang="en-US" sz="2800" dirty="0">
                <a:latin typeface="Times New Roman" panose="02020603050405020304" pitchFamily="18" charset="0"/>
                <a:cs typeface="Times New Roman" panose="02020603050405020304" pitchFamily="18" charset="0"/>
              </a:rPr>
              <a:t>called attar of roses), which is a mixture of volatile essential oils obtained by steam distilling the crushed petals of roses. An associated product is rose water which is used for cooking, cosmetics, medicine and religious practices</a:t>
            </a:r>
            <a:r>
              <a:rPr lang="en-US" sz="2800" dirty="0" smtClean="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en-US" sz="2800" dirty="0">
                <a:latin typeface="Times New Roman" panose="02020603050405020304" pitchFamily="18" charset="0"/>
                <a:cs typeface="Times New Roman" panose="02020603050405020304" pitchFamily="18" charset="0"/>
              </a:rPr>
              <a:t>The main constituents of attar of roses are the fragrant alcohols </a:t>
            </a:r>
            <a:r>
              <a:rPr lang="en-US" sz="2800" b="1" u="sng" dirty="0">
                <a:latin typeface="Times New Roman" panose="02020603050405020304" pitchFamily="18" charset="0"/>
                <a:cs typeface="Times New Roman" panose="02020603050405020304" pitchFamily="18" charset="0"/>
              </a:rPr>
              <a:t>geraniol</a:t>
            </a:r>
            <a:r>
              <a:rPr lang="en-US" sz="2800" dirty="0">
                <a:latin typeface="Times New Roman" panose="02020603050405020304" pitchFamily="18" charset="0"/>
                <a:cs typeface="Times New Roman" panose="02020603050405020304" pitchFamily="18" charset="0"/>
              </a:rPr>
              <a:t> and L-</a:t>
            </a:r>
            <a:r>
              <a:rPr lang="en-US" sz="2800" dirty="0" err="1">
                <a:latin typeface="Times New Roman" panose="02020603050405020304" pitchFamily="18" charset="0"/>
                <a:cs typeface="Times New Roman" panose="02020603050405020304" pitchFamily="18" charset="0"/>
              </a:rPr>
              <a:t>citronellol</a:t>
            </a:r>
            <a:r>
              <a:rPr lang="en-US" sz="2800" dirty="0">
                <a:latin typeface="Times New Roman" panose="02020603050405020304" pitchFamily="18" charset="0"/>
                <a:cs typeface="Times New Roman" panose="02020603050405020304" pitchFamily="18" charset="0"/>
              </a:rPr>
              <a:t> and rose camphor, an odorless solid composed of alkanes, which separates from rose </a:t>
            </a:r>
            <a:r>
              <a:rPr lang="en-US" sz="2800" dirty="0" smtClean="0">
                <a:latin typeface="Times New Roman" panose="02020603050405020304" pitchFamily="18" charset="0"/>
                <a:cs typeface="Times New Roman" panose="02020603050405020304" pitchFamily="18" charset="0"/>
              </a:rPr>
              <a:t>oil. β-</a:t>
            </a:r>
            <a:r>
              <a:rPr lang="en-US" sz="2800" dirty="0" err="1" smtClean="0">
                <a:latin typeface="Times New Roman" panose="02020603050405020304" pitchFamily="18" charset="0"/>
                <a:cs typeface="Times New Roman" panose="02020603050405020304" pitchFamily="18" charset="0"/>
              </a:rPr>
              <a:t>Damascenone</a:t>
            </a:r>
            <a:r>
              <a:rPr lang="en-US" sz="2800" dirty="0">
                <a:latin typeface="Times New Roman" panose="02020603050405020304" pitchFamily="18" charset="0"/>
                <a:cs typeface="Times New Roman" panose="02020603050405020304" pitchFamily="18" charset="0"/>
              </a:rPr>
              <a:t> is also a significant contributor to the scent</a:t>
            </a:r>
            <a:r>
              <a:rPr lang="en-US" sz="2800" dirty="0" smtClean="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p:txBody>
      </p:sp>
      <p:pic>
        <p:nvPicPr>
          <p:cNvPr id="2097157" name="Picture 3"/>
          <p:cNvPicPr>
            <a:picLocks noChangeAspect="1"/>
          </p:cNvPicPr>
          <p:nvPr/>
        </p:nvPicPr>
        <p:blipFill>
          <a:blip r:embed="rId2"/>
          <a:stretch>
            <a:fillRect/>
          </a:stretch>
        </p:blipFill>
        <p:spPr>
          <a:xfrm>
            <a:off x="3438659" y="4706098"/>
            <a:ext cx="4855336" cy="1863246"/>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6" name="Title 1"/>
          <p:cNvSpPr>
            <a:spLocks noGrp="1"/>
          </p:cNvSpPr>
          <p:nvPr>
            <p:ph type="title"/>
          </p:nvPr>
        </p:nvSpPr>
        <p:spPr>
          <a:xfrm>
            <a:off x="141668" y="0"/>
            <a:ext cx="9908185" cy="1043189"/>
          </a:xfrm>
        </p:spPr>
        <p:txBody>
          <a:bodyPr/>
          <a:lstStyle/>
          <a:p>
            <a:r>
              <a:rPr lang="en-US" sz="4000" b="1" u="sng" dirty="0" smtClean="0">
                <a:solidFill>
                  <a:schemeClr val="tx1"/>
                </a:solidFill>
              </a:rPr>
              <a:t/>
            </a:r>
            <a:br>
              <a:rPr lang="en-US" sz="4000" b="1" u="sng" dirty="0" smtClean="0">
                <a:solidFill>
                  <a:schemeClr val="tx1"/>
                </a:solidFill>
              </a:rPr>
            </a:br>
            <a:r>
              <a:rPr lang="en-US" sz="4000" b="1" u="sng" dirty="0">
                <a:solidFill>
                  <a:schemeClr val="tx1"/>
                </a:solidFill>
              </a:rPr>
              <a:t/>
            </a:r>
            <a:br>
              <a:rPr lang="en-US" sz="4000" b="1" u="sng" dirty="0">
                <a:solidFill>
                  <a:schemeClr val="tx1"/>
                </a:solidFill>
              </a:rPr>
            </a:br>
            <a:r>
              <a:rPr lang="en-US" sz="4000" b="1" dirty="0">
                <a:solidFill>
                  <a:schemeClr val="tx1"/>
                </a:solidFill>
              </a:rPr>
              <a:t> </a:t>
            </a:r>
            <a:r>
              <a:rPr lang="en-US" sz="4000" b="1" dirty="0" smtClean="0">
                <a:solidFill>
                  <a:schemeClr val="tx1"/>
                </a:solidFill>
              </a:rPr>
              <a:t> </a:t>
            </a:r>
            <a:r>
              <a:rPr lang="en-US" sz="4000" b="1" u="sng" dirty="0" smtClean="0">
                <a:solidFill>
                  <a:schemeClr val="tx1"/>
                </a:solidFill>
              </a:rPr>
              <a:t>Medicine:</a:t>
            </a:r>
            <a:r>
              <a:rPr lang="en-US" sz="4000" b="1" u="sng" dirty="0">
                <a:solidFill>
                  <a:schemeClr val="tx1"/>
                </a:solidFill>
              </a:rPr>
              <a:t/>
            </a:r>
            <a:br>
              <a:rPr lang="en-US" sz="4000" b="1" u="sng" dirty="0">
                <a:solidFill>
                  <a:schemeClr val="tx1"/>
                </a:solidFill>
              </a:rPr>
            </a:br>
            <a:endParaRPr lang="en-US" sz="4000" b="1" u="sng" dirty="0">
              <a:solidFill>
                <a:schemeClr val="tx1"/>
              </a:solidFill>
            </a:endParaRPr>
          </a:p>
        </p:txBody>
      </p:sp>
      <p:sp>
        <p:nvSpPr>
          <p:cNvPr id="1048617" name="Content Placeholder 2"/>
          <p:cNvSpPr>
            <a:spLocks noGrp="1"/>
          </p:cNvSpPr>
          <p:nvPr>
            <p:ph idx="1"/>
          </p:nvPr>
        </p:nvSpPr>
        <p:spPr>
          <a:xfrm>
            <a:off x="141669" y="1674254"/>
            <a:ext cx="9672032" cy="4842456"/>
          </a:xfrm>
        </p:spPr>
        <p:txBody>
          <a:bodyPr>
            <a:normAutofit/>
          </a:bodyPr>
          <a:lstStyle/>
          <a:p>
            <a:endParaRPr lang="en-US" b="1" dirty="0"/>
          </a:p>
          <a:p>
            <a:r>
              <a:rPr lang="en-US" sz="2800" dirty="0">
                <a:latin typeface="Times New Roman" panose="02020603050405020304" pitchFamily="18" charset="0"/>
                <a:cs typeface="Times New Roman" panose="02020603050405020304" pitchFamily="18" charset="0"/>
              </a:rPr>
              <a:t>The </a:t>
            </a:r>
            <a:r>
              <a:rPr lang="en-US" sz="2800" u="sng" dirty="0">
                <a:latin typeface="Times New Roman" panose="02020603050405020304" pitchFamily="18" charset="0"/>
                <a:cs typeface="Times New Roman" panose="02020603050405020304" pitchFamily="18" charset="0"/>
              </a:rPr>
              <a:t>rose </a:t>
            </a:r>
            <a:r>
              <a:rPr lang="en-US" sz="2800" u="sng" dirty="0" smtClean="0">
                <a:latin typeface="Times New Roman" panose="02020603050405020304" pitchFamily="18" charset="0"/>
                <a:cs typeface="Times New Roman" panose="02020603050405020304" pitchFamily="18" charset="0"/>
              </a:rPr>
              <a:t>hip </a:t>
            </a:r>
            <a:r>
              <a:rPr lang="en-US" sz="2800" dirty="0">
                <a:latin typeface="Times New Roman" panose="02020603050405020304" pitchFamily="18" charset="0"/>
                <a:cs typeface="Times New Roman" panose="02020603050405020304" pitchFamily="18" charset="0"/>
              </a:rPr>
              <a:t> is used as a minor source of </a:t>
            </a:r>
            <a:r>
              <a:rPr lang="en-US" sz="2800" dirty="0">
                <a:latin typeface="Times New Roman" panose="02020603050405020304" pitchFamily="18" charset="0"/>
                <a:cs typeface="Times New Roman" panose="02020603050405020304" pitchFamily="18" charset="0"/>
                <a:hlinkClick r:id="rId2" tooltip="Vitamin C"/>
              </a:rPr>
              <a:t>vitamin C</a:t>
            </a:r>
            <a:r>
              <a:rPr lang="en-US" sz="2800" dirty="0">
                <a:latin typeface="Times New Roman" panose="02020603050405020304" pitchFamily="18" charset="0"/>
                <a:cs typeface="Times New Roman" panose="02020603050405020304" pitchFamily="18" charset="0"/>
              </a:rPr>
              <a:t>. The fruits of many species have significant levels of vitamins and have been used as a food supplement. Many roses have been used in herbal and folk medicines. </a:t>
            </a:r>
            <a:r>
              <a:rPr lang="en-US" sz="2800" i="1" dirty="0">
                <a:latin typeface="Times New Roman" panose="02020603050405020304" pitchFamily="18" charset="0"/>
                <a:cs typeface="Times New Roman" panose="02020603050405020304" pitchFamily="18" charset="0"/>
              </a:rPr>
              <a:t>Rosa chinensis</a:t>
            </a:r>
            <a:r>
              <a:rPr lang="en-US" sz="2800" dirty="0">
                <a:latin typeface="Times New Roman" panose="02020603050405020304" pitchFamily="18" charset="0"/>
                <a:cs typeface="Times New Roman" panose="02020603050405020304" pitchFamily="18" charset="0"/>
              </a:rPr>
              <a:t> has long been used in Chinese traditional medicine. This and other species have been used for stomach problems, and are being investigated for controlling </a:t>
            </a:r>
            <a:r>
              <a:rPr lang="en-US" sz="2800" dirty="0" smtClean="0">
                <a:latin typeface="Times New Roman" panose="02020603050405020304" pitchFamily="18" charset="0"/>
                <a:cs typeface="Times New Roman" panose="02020603050405020304" pitchFamily="18" charset="0"/>
              </a:rPr>
              <a:t>cancer </a:t>
            </a:r>
            <a:r>
              <a:rPr lang="en-US" sz="2800" dirty="0">
                <a:latin typeface="Times New Roman" panose="02020603050405020304" pitchFamily="18" charset="0"/>
                <a:cs typeface="Times New Roman" panose="02020603050405020304" pitchFamily="18" charset="0"/>
              </a:rPr>
              <a:t>growth</a:t>
            </a:r>
            <a:r>
              <a:rPr lang="en-US" sz="2800" dirty="0" smtClean="0">
                <a:latin typeface="Times New Roman" panose="02020603050405020304" pitchFamily="18" charset="0"/>
                <a:cs typeface="Times New Roman" panose="02020603050405020304" pitchFamily="18" charset="0"/>
              </a:rPr>
              <a:t>.</a:t>
            </a:r>
          </a:p>
          <a:p>
            <a:endParaRPr lang="en-US" sz="2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8" name="Content Placeholder 2"/>
          <p:cNvSpPr>
            <a:spLocks noGrp="1"/>
          </p:cNvSpPr>
          <p:nvPr>
            <p:ph idx="1"/>
          </p:nvPr>
        </p:nvSpPr>
        <p:spPr>
          <a:xfrm>
            <a:off x="243353" y="1493951"/>
            <a:ext cx="10214291" cy="4805964"/>
          </a:xfrm>
        </p:spPr>
        <p:txBody>
          <a:bodyPr/>
          <a:lstStyle/>
          <a:p>
            <a:r>
              <a:rPr lang="en-US" sz="2800" b="1" u="sng" dirty="0"/>
              <a:t> </a:t>
            </a:r>
            <a:r>
              <a:rPr lang="en-US" sz="2800" dirty="0" smtClean="0">
                <a:latin typeface="Times New Roman" panose="02020603050405020304" pitchFamily="18" charset="0"/>
                <a:cs typeface="Times New Roman" panose="02020603050405020304" pitchFamily="18" charset="0"/>
              </a:rPr>
              <a:t>Are </a:t>
            </a:r>
            <a:r>
              <a:rPr lang="en-US" sz="2800" dirty="0">
                <a:latin typeface="Times New Roman" panose="02020603050405020304" pitchFamily="18" charset="0"/>
                <a:cs typeface="Times New Roman" panose="02020603050405020304" pitchFamily="18" charset="0"/>
              </a:rPr>
              <a:t>non-stinging </a:t>
            </a:r>
            <a:r>
              <a:rPr lang="en-US" sz="2800" dirty="0" smtClean="0">
                <a:latin typeface="Times New Roman" panose="02020603050405020304" pitchFamily="18" charset="0"/>
                <a:cs typeface="Times New Roman" panose="02020603050405020304" pitchFamily="18" charset="0"/>
              </a:rPr>
              <a:t>wasps </a:t>
            </a:r>
            <a:r>
              <a:rPr lang="en-US" sz="2800" dirty="0">
                <a:latin typeface="Times New Roman" panose="02020603050405020304" pitchFamily="18" charset="0"/>
                <a:cs typeface="Times New Roman" panose="02020603050405020304" pitchFamily="18" charset="0"/>
              </a:rPr>
              <a:t>in the suborder </a:t>
            </a:r>
            <a:r>
              <a:rPr lang="en-US" sz="2800" i="1" dirty="0">
                <a:latin typeface="Times New Roman" panose="02020603050405020304" pitchFamily="18" charset="0"/>
                <a:cs typeface="Times New Roman" panose="02020603050405020304" pitchFamily="18" charset="0"/>
              </a:rPr>
              <a:t>Symphyta</a:t>
            </a:r>
            <a:r>
              <a:rPr lang="en-US" sz="2800" dirty="0">
                <a:latin typeface="Times New Roman" panose="02020603050405020304" pitchFamily="18" charset="0"/>
                <a:cs typeface="Times New Roman" panose="02020603050405020304" pitchFamily="18" charset="0"/>
              </a:rPr>
              <a:t>, not </a:t>
            </a:r>
            <a:r>
              <a:rPr lang="en-US" sz="2800" dirty="0" smtClean="0">
                <a:latin typeface="Times New Roman" panose="02020603050405020304" pitchFamily="18" charset="0"/>
                <a:cs typeface="Times New Roman" panose="02020603050405020304" pitchFamily="18" charset="0"/>
              </a:rPr>
              <a:t>flies. </a:t>
            </a:r>
            <a:r>
              <a:rPr lang="en-US" sz="2800" dirty="0">
                <a:latin typeface="Times New Roman" panose="02020603050405020304" pitchFamily="18" charset="0"/>
                <a:cs typeface="Times New Roman" panose="02020603050405020304" pitchFamily="18" charset="0"/>
              </a:rPr>
              <a:t>They lay eggs in plant leaves or stems with a saw-like ovipositor. There are three species that commonly cause damage to wild or cultivated </a:t>
            </a:r>
            <a:r>
              <a:rPr lang="en-US" sz="2800" dirty="0" smtClean="0">
                <a:latin typeface="Times New Roman" panose="02020603050405020304" pitchFamily="18" charset="0"/>
                <a:cs typeface="Times New Roman" panose="02020603050405020304" pitchFamily="18" charset="0"/>
              </a:rPr>
              <a:t>roses.</a:t>
            </a:r>
            <a:endParaRPr lang="en-US" sz="2800" dirty="0"/>
          </a:p>
          <a:p>
            <a:r>
              <a:rPr lang="en-US" sz="2800" b="1" u="sng" dirty="0" smtClean="0"/>
              <a:t>Caterpillars</a:t>
            </a:r>
            <a:r>
              <a:rPr lang="en-US" sz="2800" dirty="0"/>
              <a:t>: </a:t>
            </a:r>
            <a:r>
              <a:rPr lang="en-US" sz="2800" dirty="0">
                <a:latin typeface="Times New Roman" panose="02020603050405020304" pitchFamily="18" charset="0"/>
                <a:cs typeface="Times New Roman" panose="02020603050405020304" pitchFamily="18" charset="0"/>
              </a:rPr>
              <a:t>is a prominent pest of roses. The caterpillars are green, up to 15 mm long, and can be found boring into buds or within curled leaves. When disturbed the caterpillars move swiftly, dropping to the ground on a fine thread. Damage is chewn leaves and flowers and buds with "shot holes".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9" name="Title 1"/>
          <p:cNvSpPr>
            <a:spLocks noGrp="1"/>
          </p:cNvSpPr>
          <p:nvPr>
            <p:ph type="title"/>
          </p:nvPr>
        </p:nvSpPr>
        <p:spPr>
          <a:xfrm>
            <a:off x="128789" y="141668"/>
            <a:ext cx="9922045" cy="1043188"/>
          </a:xfrm>
        </p:spPr>
        <p:txBody>
          <a:bodyPr/>
          <a:lstStyle/>
          <a:p>
            <a:r>
              <a:rPr lang="en-US" sz="5700" b="1" u="sng" dirty="0" smtClean="0">
                <a:solidFill>
                  <a:srgbClr val="000000"/>
                </a:solidFill>
              </a:rPr>
              <a:t>References:</a:t>
            </a:r>
            <a:endParaRPr lang="en-US" sz="5700" b="1" u="sng" dirty="0">
              <a:solidFill>
                <a:srgbClr val="000000"/>
              </a:solidFill>
            </a:endParaRPr>
          </a:p>
        </p:txBody>
      </p:sp>
      <p:sp>
        <p:nvSpPr>
          <p:cNvPr id="1048620" name="Content Placeholder 2"/>
          <p:cNvSpPr>
            <a:spLocks noGrp="1"/>
          </p:cNvSpPr>
          <p:nvPr>
            <p:ph idx="1"/>
          </p:nvPr>
        </p:nvSpPr>
        <p:spPr>
          <a:xfrm>
            <a:off x="253296" y="1184856"/>
            <a:ext cx="11685409" cy="5530314"/>
          </a:xfrm>
        </p:spPr>
        <p:txBody>
          <a:bodyPr>
            <a:noAutofit/>
          </a:bodyPr>
          <a:lstStyle/>
          <a:p>
            <a:r>
              <a:rPr lang="en-US" sz="2300" dirty="0">
                <a:latin typeface="Times New Roman" panose="02020603050405020304" pitchFamily="18" charset="0"/>
                <a:cs typeface="Times New Roman" panose="02020603050405020304" pitchFamily="18" charset="0"/>
              </a:rPr>
              <a:t>1. "rose (plant) - Britannica Online Encyclopedia" (E. Britannica.com. 19 November 2007. Retrieved 7 December 2009. </a:t>
            </a:r>
          </a:p>
          <a:p>
            <a:r>
              <a:rPr lang="en-US" sz="2300" dirty="0">
                <a:latin typeface="Times New Roman" panose="02020603050405020304" pitchFamily="18" charset="0"/>
                <a:cs typeface="Times New Roman" panose="02020603050405020304" pitchFamily="18" charset="0"/>
              </a:rPr>
              <a:t>2. ^ American Heritage Dictionary of the English Language, Fourth Edition, s.v. "rosez"</a:t>
            </a:r>
          </a:p>
          <a:p>
            <a:r>
              <a:rPr lang="en-US" sz="2300" dirty="0">
                <a:latin typeface="Times New Roman" panose="02020603050405020304" pitchFamily="18" charset="0"/>
                <a:cs typeface="Times New Roman" panose="02020603050405020304" pitchFamily="18" charset="0"/>
              </a:rPr>
              <a:t> 3. ^ "GOL - Encyclopaedia Iranica" 2. Iranicaonline.org. Retrieved 13 March 2013. </a:t>
            </a:r>
          </a:p>
          <a:p>
            <a:r>
              <a:rPr lang="en-US" sz="2300" dirty="0">
                <a:latin typeface="Times New Roman" panose="02020603050405020304" pitchFamily="18" charset="0"/>
                <a:cs typeface="Times New Roman" panose="02020603050405020304" pitchFamily="18" charset="0"/>
              </a:rPr>
              <a:t>4. ^ Mabberley, D. J. (1997). The Plant-Book: A Portable Dictionary of the Vascular Plants6. Cambridge: Cambridge University Press.</a:t>
            </a:r>
          </a:p>
          <a:p>
            <a:r>
              <a:rPr lang="en-US" sz="2300" dirty="0">
                <a:latin typeface="Times New Roman" panose="02020603050405020304" pitchFamily="18" charset="0"/>
                <a:cs typeface="Times New Roman" panose="02020603050405020304" pitchFamily="18" charset="0"/>
              </a:rPr>
              <a:t> 5. ^ Goody, Jack (1993). The Culture of Flowers. Cambridge University Press.</a:t>
            </a:r>
          </a:p>
          <a:p>
            <a:r>
              <a:rPr lang="en-US" sz="2300" dirty="0">
                <a:latin typeface="Times New Roman" panose="02020603050405020304" pitchFamily="18" charset="0"/>
                <a:cs typeface="Times New Roman" panose="02020603050405020304" pitchFamily="18" charset="0"/>
              </a:rPr>
              <a:t> 6. ^ "ADC Commercialisation bulletin #4: Fresh cut roses" (PDF). FOODNET Uganda 2009. May 14, 2001. Archived from the original2 (PDF) on 2012-06-30. Retrieved 13 March 2013.</a:t>
            </a:r>
            <a:r>
              <a:rPr lang="en-US" sz="2700" dirty="0">
                <a:latin typeface="Times New Roman" panose="02020603050405020304" pitchFamily="18" charset="0"/>
                <a:cs typeface="Times New Roman" panose="02020603050405020304" pitchFamily="18" charset="0"/>
              </a:rPr>
              <a:t> </a:t>
            </a:r>
            <a:endParaRPr lang="en-US" sz="2300" dirty="0">
              <a:latin typeface="Times New Roman" panose="02020603050405020304" pitchFamily="18" charset="0"/>
              <a:cs typeface="Times New Roman" panose="02020603050405020304" pitchFamily="18" charset="0"/>
            </a:endParaRPr>
          </a:p>
          <a:p>
            <a:r>
              <a:rPr lang="en-US" sz="2700" dirty="0">
                <a:latin typeface="Times New Roman" panose="02020603050405020304" pitchFamily="18" charset="0"/>
                <a:cs typeface="Times New Roman" panose="02020603050405020304" pitchFamily="18" charset="0"/>
              </a:rPr>
              <a:t>7. ^ "Rose Hip Benefits" 2. Herbwisdom.com. Retrieved 17 January 2018</a:t>
            </a:r>
          </a:p>
          <a:p>
            <a:r>
              <a:rPr lang="en-US" sz="2700" dirty="0">
                <a:latin typeface="Times New Roman" panose="02020603050405020304" pitchFamily="18" charset="0"/>
                <a:cs typeface="Times New Roman" panose="02020603050405020304" pitchFamily="18" charset="0"/>
              </a:rPr>
              <a:t>. 8. ^ "Rose Flavored Ice Cream with Rose Petals" 2. eCurry. &lt;&gt;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58" name="Picture 2" descr="Related image"/>
          <p:cNvPicPr>
            <a:picLocks noChangeAspect="1" noChangeArrowheads="1"/>
          </p:cNvPicPr>
          <p:nvPr/>
        </p:nvPicPr>
        <p:blipFill>
          <a:blip r:embed="rId2"/>
          <a:srcRect/>
          <a:stretch>
            <a:fillRect/>
          </a:stretch>
        </p:blipFill>
        <p:spPr bwMode="auto">
          <a:xfrm>
            <a:off x="1336430" y="1125415"/>
            <a:ext cx="8117059" cy="4783016"/>
          </a:xfrm>
          <a:prstGeom prst="rect">
            <a:avLst/>
          </a:prstGeom>
          <a:noFill/>
          <a:ln w="76200">
            <a:solidFill>
              <a:schemeClr val="accent5"/>
            </a:solid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91" name="Content Placeholder 2"/>
          <p:cNvSpPr>
            <a:spLocks noGrp="1"/>
          </p:cNvSpPr>
          <p:nvPr>
            <p:ph idx="1"/>
          </p:nvPr>
        </p:nvSpPr>
        <p:spPr/>
        <p:txBody>
          <a:bodyPr>
            <a:normAutofit/>
          </a:bodyPr>
          <a:lstStyle/>
          <a:p>
            <a:pPr marL="0" indent="0">
              <a:buNone/>
            </a:pPr>
            <a:r>
              <a:rPr lang="en-US" sz="7000" b="1" u="none" dirty="0">
                <a:latin typeface="Times New Roman" panose="02020603050405020304" pitchFamily="18" charset="0"/>
                <a:cs typeface="Times New Roman" panose="02020603050405020304" pitchFamily="18" charset="0"/>
              </a:rPr>
              <a:t>    </a:t>
            </a:r>
            <a:r>
              <a:rPr lang="en-US" sz="7000" b="1" u="sng" dirty="0">
                <a:latin typeface="Times New Roman" panose="02020603050405020304" pitchFamily="18" charset="0"/>
                <a:cs typeface="Times New Roman" panose="02020603050405020304" pitchFamily="18" charset="0"/>
              </a:rPr>
              <a:t>Topic:  </a:t>
            </a:r>
            <a:r>
              <a:rPr lang="en-US" sz="4000" b="1" u="sng" dirty="0">
                <a:latin typeface="Times New Roman" panose="02020603050405020304" pitchFamily="18" charset="0"/>
                <a:cs typeface="Times New Roman" panose="02020603050405020304" pitchFamily="18" charset="0"/>
              </a:rPr>
              <a:t/>
            </a:r>
            <a:br>
              <a:rPr lang="en-US" sz="4000" b="1" u="sng"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                      </a:t>
            </a:r>
            <a:r>
              <a:rPr lang="en-US" sz="4000" dirty="0" smtClean="0">
                <a:latin typeface="Times New Roman" panose="02020603050405020304" pitchFamily="18" charset="0"/>
                <a:cs typeface="Times New Roman" panose="02020603050405020304" pitchFamily="18" charset="0"/>
              </a:rPr>
              <a:t>     </a:t>
            </a:r>
            <a:r>
              <a:rPr lang="en-US" sz="6700" dirty="0">
                <a:latin typeface="Times New Roman" panose="02020603050405020304" pitchFamily="18" charset="0"/>
                <a:cs typeface="Times New Roman" panose="02020603050405020304" pitchFamily="18" charset="0"/>
              </a:rPr>
              <a:t>Rose</a:t>
            </a:r>
            <a:endParaRPr lang="en-US" sz="4000" dirty="0"/>
          </a:p>
          <a:p>
            <a:pPr marL="0" indent="0" algn="ctr">
              <a:buNone/>
            </a:pPr>
            <a:r>
              <a:rPr lang="en-US" sz="3500" dirty="0" smtClean="0">
                <a:latin typeface="Times New Roman" panose="02020603050405020304" pitchFamily="18" charset="0"/>
                <a:cs typeface="Times New Roman" panose="02020603050405020304" pitchFamily="18" charset="0"/>
              </a:rPr>
              <a:t>Phytomedicine II</a:t>
            </a:r>
            <a:endParaRPr lang="en-US" sz="3500" dirty="0"/>
          </a:p>
          <a:p>
            <a:pPr marL="0" indent="0">
              <a:buNone/>
            </a:pPr>
            <a:r>
              <a:rPr lang="en-US" sz="4000" dirty="0">
                <a:latin typeface="Times New Roman" panose="02020603050405020304" pitchFamily="18" charset="0"/>
                <a:cs typeface="Times New Roman" panose="02020603050405020304" pitchFamily="18" charset="0"/>
              </a:rPr>
              <a:t/>
            </a:r>
            <a:br>
              <a:rPr lang="en-US" sz="4000" dirty="0">
                <a:latin typeface="Times New Roman" panose="02020603050405020304" pitchFamily="18" charset="0"/>
                <a:cs typeface="Times New Roman" panose="02020603050405020304" pitchFamily="18" charset="0"/>
              </a:rPr>
            </a:br>
            <a:endParaRPr lang="en-US" sz="4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92" name="Title 1"/>
          <p:cNvSpPr>
            <a:spLocks noGrp="1"/>
          </p:cNvSpPr>
          <p:nvPr>
            <p:ph type="title"/>
          </p:nvPr>
        </p:nvSpPr>
        <p:spPr/>
        <p:txBody>
          <a:bodyPr/>
          <a:lstStyle/>
          <a:p>
            <a:r>
              <a:rPr lang="en-US" sz="4000" b="1" dirty="0">
                <a:solidFill>
                  <a:schemeClr val="tx1"/>
                </a:solidFill>
              </a:rPr>
              <a:t> </a:t>
            </a:r>
            <a:r>
              <a:rPr lang="en-US" sz="4000" b="1" dirty="0" smtClean="0">
                <a:solidFill>
                  <a:schemeClr val="tx1"/>
                </a:solidFill>
              </a:rPr>
              <a:t>  </a:t>
            </a:r>
            <a:r>
              <a:rPr lang="en-US" sz="4000" b="1" u="sng" dirty="0" smtClean="0">
                <a:solidFill>
                  <a:schemeClr val="tx1"/>
                </a:solidFill>
              </a:rPr>
              <a:t>Rose:</a:t>
            </a:r>
            <a:endParaRPr lang="en-US" sz="4000" b="1" u="sng" dirty="0">
              <a:solidFill>
                <a:schemeClr val="tx1"/>
              </a:solidFill>
            </a:endParaRPr>
          </a:p>
        </p:txBody>
      </p:sp>
      <p:sp>
        <p:nvSpPr>
          <p:cNvPr id="1048593" name="Content Placeholder 4"/>
          <p:cNvSpPr>
            <a:spLocks noGrp="1"/>
          </p:cNvSpPr>
          <p:nvPr>
            <p:ph idx="1"/>
          </p:nvPr>
        </p:nvSpPr>
        <p:spPr>
          <a:xfrm>
            <a:off x="850006" y="1532586"/>
            <a:ext cx="9672034" cy="4623515"/>
          </a:xfrm>
        </p:spPr>
        <p:txBody>
          <a:bodyPr>
            <a:noAutofit/>
          </a:bodyPr>
          <a:lstStyle/>
          <a:p>
            <a:r>
              <a:rPr lang="en-US" sz="2800" dirty="0">
                <a:latin typeface="Times New Roman" panose="02020603050405020304" pitchFamily="18" charset="0"/>
                <a:cs typeface="Times New Roman" panose="02020603050405020304" pitchFamily="18" charset="0"/>
              </a:rPr>
              <a:t>A </a:t>
            </a:r>
            <a:r>
              <a:rPr lang="en-US" sz="2800" b="1" dirty="0">
                <a:latin typeface="Times New Roman" panose="02020603050405020304" pitchFamily="18" charset="0"/>
                <a:cs typeface="Times New Roman" panose="02020603050405020304" pitchFamily="18" charset="0"/>
              </a:rPr>
              <a:t>rose</a:t>
            </a:r>
            <a:r>
              <a:rPr lang="en-US" sz="2800" dirty="0">
                <a:latin typeface="Times New Roman" panose="02020603050405020304" pitchFamily="18" charset="0"/>
                <a:cs typeface="Times New Roman" panose="02020603050405020304" pitchFamily="18" charset="0"/>
              </a:rPr>
              <a:t> is a woody perennial </a:t>
            </a:r>
            <a:r>
              <a:rPr lang="en-US" sz="2800" u="sng" dirty="0">
                <a:latin typeface="Times New Roman" panose="02020603050405020304" pitchFamily="18" charset="0"/>
                <a:cs typeface="Times New Roman" panose="02020603050405020304" pitchFamily="18" charset="0"/>
              </a:rPr>
              <a:t>flowering </a:t>
            </a:r>
            <a:r>
              <a:rPr lang="en-US" sz="2800" u="sng" dirty="0" smtClean="0">
                <a:latin typeface="Times New Roman" panose="02020603050405020304" pitchFamily="18" charset="0"/>
                <a:cs typeface="Times New Roman" panose="02020603050405020304" pitchFamily="18" charset="0"/>
              </a:rPr>
              <a:t>plant. </a:t>
            </a:r>
            <a:r>
              <a:rPr lang="en-US" sz="2800" dirty="0">
                <a:latin typeface="Times New Roman" panose="02020603050405020304" pitchFamily="18" charset="0"/>
                <a:cs typeface="Times New Roman" panose="02020603050405020304" pitchFamily="18" charset="0"/>
              </a:rPr>
              <a:t>There are </a:t>
            </a:r>
            <a:r>
              <a:rPr lang="en-US" sz="2800" dirty="0" smtClean="0">
                <a:latin typeface="Times New Roman" panose="02020603050405020304" pitchFamily="18" charset="0"/>
                <a:cs typeface="Times New Roman" panose="02020603050405020304" pitchFamily="18" charset="0"/>
              </a:rPr>
              <a:t>over three </a:t>
            </a:r>
            <a:r>
              <a:rPr lang="en-US" sz="2800" dirty="0">
                <a:latin typeface="Times New Roman" panose="02020603050405020304" pitchFamily="18" charset="0"/>
                <a:cs typeface="Times New Roman" panose="02020603050405020304" pitchFamily="18" charset="0"/>
              </a:rPr>
              <a:t>hundred species and thousands of cultivars. They form a group of plants that can be erect shrubs, climbing, or trailing, with stems that are often armed with sharp prickles. Flowers vary in size and shape and are usually large and showy, in colours ranging from white through yellows and reds. Most species are native to Asia, with smaller numbers native to Europe, North America, and northwestern </a:t>
            </a:r>
            <a:r>
              <a:rPr lang="en-US" sz="2800" dirty="0" smtClean="0">
                <a:latin typeface="Times New Roman" panose="02020603050405020304" pitchFamily="18" charset="0"/>
                <a:cs typeface="Times New Roman" panose="02020603050405020304" pitchFamily="18" charset="0"/>
              </a:rPr>
              <a:t>Africa</a:t>
            </a:r>
            <a:r>
              <a:rPr lang="en-US" sz="2800" dirty="0">
                <a:latin typeface="Times New Roman" panose="02020603050405020304" pitchFamily="18" charset="0"/>
                <a:cs typeface="Times New Roman" panose="02020603050405020304" pitchFamily="18" charset="0"/>
              </a:rPr>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94" name="Title 1"/>
          <p:cNvSpPr>
            <a:spLocks noGrp="1"/>
          </p:cNvSpPr>
          <p:nvPr>
            <p:ph type="title"/>
          </p:nvPr>
        </p:nvSpPr>
        <p:spPr>
          <a:xfrm>
            <a:off x="388533" y="233777"/>
            <a:ext cx="9404723" cy="1400530"/>
          </a:xfrm>
        </p:spPr>
        <p:txBody>
          <a:bodyPr/>
          <a:lstStyle/>
          <a:p>
            <a:r>
              <a:rPr lang="en-US" sz="4000" b="1" dirty="0">
                <a:solidFill>
                  <a:schemeClr val="tx1"/>
                </a:solidFill>
              </a:rPr>
              <a:t> </a:t>
            </a:r>
            <a:r>
              <a:rPr lang="en-US" sz="4000" b="1" dirty="0" smtClean="0">
                <a:solidFill>
                  <a:schemeClr val="tx1"/>
                </a:solidFill>
              </a:rPr>
              <a:t>    </a:t>
            </a:r>
            <a:r>
              <a:rPr lang="en-US" sz="4000" b="1" u="sng" dirty="0" smtClean="0">
                <a:solidFill>
                  <a:schemeClr val="tx1"/>
                </a:solidFill>
              </a:rPr>
              <a:t>Botanical name</a:t>
            </a:r>
            <a:r>
              <a:rPr lang="en-US" sz="4000" u="sng" dirty="0" smtClean="0">
                <a:solidFill>
                  <a:schemeClr val="tx1"/>
                </a:solidFill>
              </a:rPr>
              <a:t>:</a:t>
            </a:r>
            <a:br>
              <a:rPr lang="en-US" sz="4000" u="sng" dirty="0" smtClean="0">
                <a:solidFill>
                  <a:schemeClr val="tx1"/>
                </a:solidFill>
              </a:rPr>
            </a:br>
            <a:r>
              <a:rPr lang="en-US" sz="4000" dirty="0">
                <a:solidFill>
                  <a:schemeClr val="tx1"/>
                </a:solidFill>
              </a:rPr>
              <a:t> </a:t>
            </a:r>
            <a:r>
              <a:rPr lang="en-US" sz="4000" dirty="0" smtClean="0">
                <a:solidFill>
                  <a:schemeClr val="tx1"/>
                </a:solidFill>
              </a:rPr>
              <a:t>    </a:t>
            </a:r>
            <a:r>
              <a:rPr lang="en-US" sz="4000" u="sng" dirty="0" smtClean="0">
                <a:solidFill>
                  <a:schemeClr val="tx1"/>
                </a:solidFill>
              </a:rPr>
              <a:t>Rosa rubiginosa. </a:t>
            </a:r>
            <a:endParaRPr lang="en-US" sz="4000" u="sng" dirty="0">
              <a:solidFill>
                <a:schemeClr val="tx1"/>
              </a:solidFill>
            </a:endParaRPr>
          </a:p>
        </p:txBody>
      </p:sp>
      <p:sp>
        <p:nvSpPr>
          <p:cNvPr id="1048595" name="Content Placeholder 2"/>
          <p:cNvSpPr>
            <a:spLocks noGrp="1"/>
          </p:cNvSpPr>
          <p:nvPr>
            <p:ph idx="1"/>
          </p:nvPr>
        </p:nvSpPr>
        <p:spPr>
          <a:xfrm>
            <a:off x="388533" y="1777285"/>
            <a:ext cx="9661321" cy="4816698"/>
          </a:xfrm>
        </p:spPr>
        <p:txBody>
          <a:bodyPr>
            <a:normAutofit/>
          </a:bodyPr>
          <a:lstStyle/>
          <a:p>
            <a:pPr marL="0" indent="0">
              <a:buNone/>
            </a:pPr>
            <a:r>
              <a:rPr lang="en-US" sz="4000" b="1" dirty="0"/>
              <a:t> </a:t>
            </a:r>
            <a:r>
              <a:rPr lang="en-US" sz="4000" b="1" dirty="0" smtClean="0"/>
              <a:t>    </a:t>
            </a:r>
            <a:r>
              <a:rPr lang="en-US" sz="4000" b="1" u="sng" dirty="0" smtClean="0"/>
              <a:t>Scietific classification:</a:t>
            </a:r>
          </a:p>
          <a:p>
            <a:pPr marL="0" indent="0">
              <a:buNone/>
            </a:pPr>
            <a:r>
              <a:rPr lang="en-US" sz="4000" dirty="0" smtClean="0"/>
              <a:t> </a:t>
            </a:r>
            <a:endParaRPr lang="x-none" sz="4000" dirty="0"/>
          </a:p>
        </p:txBody>
      </p:sp>
      <p:graphicFrame>
        <p:nvGraphicFramePr>
          <p:cNvPr id="4194304" name="Table 3"/>
          <p:cNvGraphicFramePr>
            <a:graphicFrameLocks noGrp="1"/>
          </p:cNvGraphicFramePr>
          <p:nvPr/>
        </p:nvGraphicFramePr>
        <p:xfrm>
          <a:off x="1725769" y="2749408"/>
          <a:ext cx="5990756" cy="3625630"/>
        </p:xfrm>
        <a:graphic>
          <a:graphicData uri="http://schemas.openxmlformats.org/drawingml/2006/table">
            <a:tbl>
              <a:tblPr/>
              <a:tblGrid>
                <a:gridCol w="5990756"/>
              </a:tblGrid>
              <a:tr h="362563">
                <a:tc>
                  <a:txBody>
                    <a:bodyPr/>
                    <a:lstStyle/>
                    <a:p>
                      <a:r>
                        <a:rPr lang="en-US" dirty="0" smtClean="0">
                          <a:effectLst/>
                        </a:rPr>
                        <a:t>            </a:t>
                      </a:r>
                      <a:r>
                        <a:rPr lang="en-US" u="sng" dirty="0" smtClean="0">
                          <a:effectLst/>
                        </a:rPr>
                        <a:t>Kingdom</a:t>
                      </a:r>
                      <a:r>
                        <a:rPr lang="en-US" dirty="0" smtClean="0">
                          <a:effectLst/>
                        </a:rPr>
                        <a:t>:</a:t>
                      </a:r>
                      <a:r>
                        <a:rPr lang="en-US" dirty="0">
                          <a:effectLst/>
                        </a:rPr>
                        <a:t>  </a:t>
                      </a:r>
                      <a:r>
                        <a:rPr lang="en-US" u="none" strike="noStrike" dirty="0">
                          <a:solidFill>
                            <a:srgbClr val="000099"/>
                          </a:solidFill>
                          <a:effectLst/>
                          <a:latin typeface="Verdana" panose="020B0604030504040204" pitchFamily="34" charset="0"/>
                          <a:hlinkClick r:id="rId2"/>
                        </a:rPr>
                        <a:t>Plantae</a:t>
                      </a:r>
                      <a:r>
                        <a:rPr lang="en-US" dirty="0">
                          <a:effectLst/>
                        </a:rPr>
                        <a:t> </a:t>
                      </a:r>
                    </a:p>
                  </a:txBody>
                  <a:tcPr marL="19050" marR="19050" marT="19050" marB="19050" anchor="ctr">
                    <a:lnL>
                      <a:noFill/>
                    </a:lnL>
                    <a:lnR>
                      <a:noFill/>
                    </a:lnR>
                    <a:lnT>
                      <a:noFill/>
                    </a:lnT>
                    <a:lnB>
                      <a:noFill/>
                    </a:lnB>
                    <a:solidFill>
                      <a:srgbClr val="FFFFFF"/>
                    </a:solidFill>
                  </a:tcPr>
                </a:tc>
              </a:tr>
              <a:tr h="362563">
                <a:tc>
                  <a:txBody>
                    <a:bodyPr/>
                    <a:lstStyle/>
                    <a:p>
                      <a:r>
                        <a:rPr lang="en-US" dirty="0" smtClean="0">
                          <a:effectLst/>
                        </a:rPr>
                        <a:t>          </a:t>
                      </a:r>
                      <a:r>
                        <a:rPr lang="en-US" u="sng" dirty="0" smtClean="0">
                          <a:effectLst/>
                        </a:rPr>
                        <a:t>Subkingdom</a:t>
                      </a:r>
                      <a:r>
                        <a:rPr lang="en-US" dirty="0" smtClean="0">
                          <a:effectLst/>
                        </a:rPr>
                        <a:t>:</a:t>
                      </a:r>
                      <a:r>
                        <a:rPr lang="en-US" dirty="0">
                          <a:effectLst/>
                        </a:rPr>
                        <a:t>  </a:t>
                      </a:r>
                      <a:r>
                        <a:rPr lang="en-US" u="none" strike="noStrike" dirty="0" smtClean="0">
                          <a:solidFill>
                            <a:srgbClr val="000099"/>
                          </a:solidFill>
                          <a:effectLst/>
                          <a:latin typeface="Verdana" panose="020B0604030504040204" pitchFamily="34" charset="0"/>
                          <a:hlinkClick r:id="rId3"/>
                        </a:rPr>
                        <a:t>Tracheobionta</a:t>
                      </a:r>
                      <a:endParaRPr lang="en-US" dirty="0">
                        <a:effectLst/>
                      </a:endParaRPr>
                    </a:p>
                  </a:txBody>
                  <a:tcPr marL="95250" marR="19050" marT="19050" marB="19050" anchor="ctr">
                    <a:lnL>
                      <a:noFill/>
                    </a:lnL>
                    <a:lnR>
                      <a:noFill/>
                    </a:lnR>
                    <a:lnT>
                      <a:noFill/>
                    </a:lnT>
                    <a:lnB>
                      <a:noFill/>
                    </a:lnB>
                    <a:solidFill>
                      <a:srgbClr val="FFFFFF"/>
                    </a:solidFill>
                  </a:tcPr>
                </a:tc>
              </a:tr>
              <a:tr h="362563">
                <a:tc>
                  <a:txBody>
                    <a:bodyPr/>
                    <a:lstStyle/>
                    <a:p>
                      <a:r>
                        <a:rPr lang="en-US" dirty="0" smtClean="0">
                          <a:effectLst/>
                        </a:rPr>
                        <a:t>  </a:t>
                      </a:r>
                      <a:r>
                        <a:rPr lang="en-US" u="none" dirty="0" smtClean="0">
                          <a:effectLst/>
                        </a:rPr>
                        <a:t>      </a:t>
                      </a:r>
                      <a:r>
                        <a:rPr lang="en-US" u="sng" dirty="0" smtClean="0">
                          <a:effectLst/>
                        </a:rPr>
                        <a:t>Super division</a:t>
                      </a:r>
                      <a:r>
                        <a:rPr lang="en-US" dirty="0" smtClean="0">
                          <a:effectLst/>
                        </a:rPr>
                        <a:t>:</a:t>
                      </a:r>
                      <a:r>
                        <a:rPr lang="en-US" dirty="0">
                          <a:effectLst/>
                        </a:rPr>
                        <a:t>  </a:t>
                      </a:r>
                      <a:r>
                        <a:rPr lang="en-US" u="none" strike="noStrike" dirty="0">
                          <a:solidFill>
                            <a:srgbClr val="000099"/>
                          </a:solidFill>
                          <a:effectLst/>
                          <a:latin typeface="Verdana" panose="020B0604030504040204" pitchFamily="34" charset="0"/>
                          <a:hlinkClick r:id="rId4"/>
                        </a:rPr>
                        <a:t>Spermatophyta</a:t>
                      </a:r>
                      <a:r>
                        <a:rPr lang="en-US" dirty="0">
                          <a:effectLst/>
                        </a:rPr>
                        <a:t> </a:t>
                      </a:r>
                    </a:p>
                  </a:txBody>
                  <a:tcPr marL="190500" marR="19050" marT="19050" marB="19050" anchor="ctr">
                    <a:lnL>
                      <a:noFill/>
                    </a:lnL>
                    <a:lnR>
                      <a:noFill/>
                    </a:lnR>
                    <a:lnT>
                      <a:noFill/>
                    </a:lnT>
                    <a:lnB>
                      <a:noFill/>
                    </a:lnB>
                    <a:solidFill>
                      <a:srgbClr val="FFFFFF"/>
                    </a:solidFill>
                  </a:tcPr>
                </a:tc>
              </a:tr>
              <a:tr h="362563">
                <a:tc>
                  <a:txBody>
                    <a:bodyPr/>
                    <a:lstStyle/>
                    <a:p>
                      <a:r>
                        <a:rPr lang="en-US" dirty="0" smtClean="0">
                          <a:effectLst/>
                        </a:rPr>
                        <a:t>       </a:t>
                      </a:r>
                      <a:r>
                        <a:rPr lang="en-US" u="sng" dirty="0" smtClean="0">
                          <a:effectLst/>
                        </a:rPr>
                        <a:t>Division:</a:t>
                      </a:r>
                      <a:r>
                        <a:rPr lang="en-US" dirty="0">
                          <a:effectLst/>
                        </a:rPr>
                        <a:t>  </a:t>
                      </a:r>
                      <a:r>
                        <a:rPr lang="en-US" u="none" strike="noStrike" dirty="0">
                          <a:solidFill>
                            <a:srgbClr val="000099"/>
                          </a:solidFill>
                          <a:effectLst/>
                          <a:latin typeface="Verdana" panose="020B0604030504040204" pitchFamily="34" charset="0"/>
                          <a:hlinkClick r:id="rId5"/>
                        </a:rPr>
                        <a:t>Magnoliophyta</a:t>
                      </a:r>
                      <a:r>
                        <a:rPr lang="en-US" dirty="0">
                          <a:effectLst/>
                        </a:rPr>
                        <a:t> </a:t>
                      </a:r>
                    </a:p>
                  </a:txBody>
                  <a:tcPr marL="285750" marR="19050" marT="19050" marB="19050" anchor="ctr">
                    <a:lnL>
                      <a:noFill/>
                    </a:lnL>
                    <a:lnR>
                      <a:noFill/>
                    </a:lnR>
                    <a:lnT>
                      <a:noFill/>
                    </a:lnT>
                    <a:lnB>
                      <a:noFill/>
                    </a:lnB>
                    <a:solidFill>
                      <a:srgbClr val="FFFFFF"/>
                    </a:solidFill>
                  </a:tcPr>
                </a:tc>
              </a:tr>
              <a:tr h="362563">
                <a:tc>
                  <a:txBody>
                    <a:bodyPr/>
                    <a:lstStyle/>
                    <a:p>
                      <a:r>
                        <a:rPr lang="en-US" dirty="0" smtClean="0">
                          <a:effectLst/>
                        </a:rPr>
                        <a:t>     </a:t>
                      </a:r>
                      <a:r>
                        <a:rPr lang="en-US" u="sng" dirty="0" smtClean="0">
                          <a:effectLst/>
                        </a:rPr>
                        <a:t>Class</a:t>
                      </a:r>
                      <a:r>
                        <a:rPr lang="en-US" dirty="0" smtClean="0">
                          <a:effectLst/>
                        </a:rPr>
                        <a:t>:</a:t>
                      </a:r>
                      <a:r>
                        <a:rPr lang="en-US" dirty="0">
                          <a:effectLst/>
                        </a:rPr>
                        <a:t>  </a:t>
                      </a:r>
                      <a:r>
                        <a:rPr lang="en-US" u="none" strike="noStrike" dirty="0">
                          <a:solidFill>
                            <a:srgbClr val="000099"/>
                          </a:solidFill>
                          <a:effectLst/>
                          <a:latin typeface="Verdana" panose="020B0604030504040204" pitchFamily="34" charset="0"/>
                          <a:hlinkClick r:id="rId6"/>
                        </a:rPr>
                        <a:t>Magnoliopsida</a:t>
                      </a:r>
                      <a:r>
                        <a:rPr lang="en-US" dirty="0">
                          <a:effectLst/>
                        </a:rPr>
                        <a:t> </a:t>
                      </a:r>
                    </a:p>
                  </a:txBody>
                  <a:tcPr marL="381000" marR="19050" marT="19050" marB="19050" anchor="ctr">
                    <a:lnL>
                      <a:noFill/>
                    </a:lnL>
                    <a:lnR>
                      <a:noFill/>
                    </a:lnR>
                    <a:lnT>
                      <a:noFill/>
                    </a:lnT>
                    <a:lnB>
                      <a:noFill/>
                    </a:lnB>
                    <a:solidFill>
                      <a:srgbClr val="FFFFFF"/>
                    </a:solidFill>
                  </a:tcPr>
                </a:tc>
              </a:tr>
              <a:tr h="362563">
                <a:tc>
                  <a:txBody>
                    <a:bodyPr/>
                    <a:lstStyle/>
                    <a:p>
                      <a:r>
                        <a:rPr lang="en-US" dirty="0" smtClean="0">
                          <a:effectLst/>
                        </a:rPr>
                        <a:t>   </a:t>
                      </a:r>
                      <a:r>
                        <a:rPr lang="en-US" u="sng" dirty="0" smtClean="0">
                          <a:effectLst/>
                        </a:rPr>
                        <a:t>Subclass</a:t>
                      </a:r>
                      <a:r>
                        <a:rPr lang="en-US" dirty="0" smtClean="0">
                          <a:effectLst/>
                        </a:rPr>
                        <a:t>:</a:t>
                      </a:r>
                      <a:r>
                        <a:rPr lang="en-US" dirty="0">
                          <a:effectLst/>
                        </a:rPr>
                        <a:t>  </a:t>
                      </a:r>
                      <a:r>
                        <a:rPr lang="en-US" u="none" strike="noStrike" dirty="0">
                          <a:solidFill>
                            <a:srgbClr val="000099"/>
                          </a:solidFill>
                          <a:effectLst/>
                          <a:latin typeface="Verdana" panose="020B0604030504040204" pitchFamily="34" charset="0"/>
                          <a:hlinkClick r:id="rId7"/>
                        </a:rPr>
                        <a:t>Rosidae</a:t>
                      </a:r>
                      <a:endParaRPr lang="en-US" dirty="0">
                        <a:effectLst/>
                      </a:endParaRPr>
                    </a:p>
                  </a:txBody>
                  <a:tcPr marL="476250" marR="19050" marT="19050" marB="19050" anchor="ctr">
                    <a:lnL>
                      <a:noFill/>
                    </a:lnL>
                    <a:lnR>
                      <a:noFill/>
                    </a:lnR>
                    <a:lnT>
                      <a:noFill/>
                    </a:lnT>
                    <a:lnB>
                      <a:noFill/>
                    </a:lnB>
                    <a:solidFill>
                      <a:srgbClr val="FFFFFF"/>
                    </a:solidFill>
                  </a:tcPr>
                </a:tc>
              </a:tr>
              <a:tr h="362563">
                <a:tc>
                  <a:txBody>
                    <a:bodyPr/>
                    <a:lstStyle/>
                    <a:p>
                      <a:r>
                        <a:rPr lang="en-US" dirty="0" smtClean="0">
                          <a:effectLst/>
                        </a:rPr>
                        <a:t> </a:t>
                      </a:r>
                      <a:r>
                        <a:rPr lang="en-US" u="sng" dirty="0" smtClean="0">
                          <a:effectLst/>
                        </a:rPr>
                        <a:t>Order:</a:t>
                      </a:r>
                      <a:r>
                        <a:rPr lang="en-US" dirty="0">
                          <a:effectLst/>
                        </a:rPr>
                        <a:t>  </a:t>
                      </a:r>
                      <a:r>
                        <a:rPr lang="en-US" u="none" strike="noStrike" dirty="0">
                          <a:solidFill>
                            <a:srgbClr val="000099"/>
                          </a:solidFill>
                          <a:effectLst/>
                          <a:latin typeface="Verdana" panose="020B0604030504040204" pitchFamily="34" charset="0"/>
                          <a:hlinkClick r:id="rId8"/>
                        </a:rPr>
                        <a:t>Rosales</a:t>
                      </a:r>
                      <a:endParaRPr lang="en-US" dirty="0">
                        <a:effectLst/>
                      </a:endParaRPr>
                    </a:p>
                  </a:txBody>
                  <a:tcPr marL="571500" marR="19050" marT="19050" marB="19050" anchor="ctr">
                    <a:lnL>
                      <a:noFill/>
                    </a:lnL>
                    <a:lnR>
                      <a:noFill/>
                    </a:lnR>
                    <a:lnT>
                      <a:noFill/>
                    </a:lnT>
                    <a:lnB>
                      <a:noFill/>
                    </a:lnB>
                    <a:solidFill>
                      <a:srgbClr val="FFFFFF"/>
                    </a:solidFill>
                  </a:tcPr>
                </a:tc>
              </a:tr>
              <a:tr h="362563">
                <a:tc>
                  <a:txBody>
                    <a:bodyPr/>
                    <a:lstStyle/>
                    <a:p>
                      <a:r>
                        <a:rPr lang="en-US" dirty="0" smtClean="0">
                          <a:effectLst/>
                        </a:rPr>
                        <a:t> </a:t>
                      </a:r>
                      <a:r>
                        <a:rPr lang="en-US" u="sng" dirty="0" smtClean="0">
                          <a:effectLst/>
                        </a:rPr>
                        <a:t>Family</a:t>
                      </a:r>
                      <a:r>
                        <a:rPr lang="en-US" dirty="0" smtClean="0">
                          <a:effectLst/>
                        </a:rPr>
                        <a:t>:</a:t>
                      </a:r>
                      <a:r>
                        <a:rPr lang="en-US" dirty="0">
                          <a:effectLst/>
                        </a:rPr>
                        <a:t>  </a:t>
                      </a:r>
                      <a:r>
                        <a:rPr lang="en-US" u="none" strike="noStrike" dirty="0">
                          <a:solidFill>
                            <a:srgbClr val="000099"/>
                          </a:solidFill>
                          <a:effectLst/>
                          <a:latin typeface="Verdana" panose="020B0604030504040204" pitchFamily="34" charset="0"/>
                          <a:hlinkClick r:id="rId9"/>
                        </a:rPr>
                        <a:t>Rosaceae</a:t>
                      </a:r>
                      <a:r>
                        <a:rPr lang="en-US" dirty="0">
                          <a:effectLst/>
                        </a:rPr>
                        <a:t> – </a:t>
                      </a:r>
                    </a:p>
                  </a:txBody>
                  <a:tcPr marL="666750" marR="19050" marT="19050" marB="19050" anchor="ctr">
                    <a:lnL>
                      <a:noFill/>
                    </a:lnL>
                    <a:lnR>
                      <a:noFill/>
                    </a:lnR>
                    <a:lnT>
                      <a:noFill/>
                    </a:lnT>
                    <a:lnB>
                      <a:noFill/>
                    </a:lnB>
                    <a:solidFill>
                      <a:srgbClr val="FFFFFF"/>
                    </a:solidFill>
                  </a:tcPr>
                </a:tc>
              </a:tr>
              <a:tr h="362563">
                <a:tc>
                  <a:txBody>
                    <a:bodyPr/>
                    <a:lstStyle/>
                    <a:p>
                      <a:r>
                        <a:rPr lang="en-US" dirty="0" smtClean="0">
                          <a:effectLst/>
                        </a:rPr>
                        <a:t> </a:t>
                      </a:r>
                      <a:r>
                        <a:rPr lang="en-US" u="sng" dirty="0" smtClean="0">
                          <a:effectLst/>
                        </a:rPr>
                        <a:t>Genus</a:t>
                      </a:r>
                      <a:r>
                        <a:rPr lang="en-US" dirty="0" smtClean="0">
                          <a:effectLst/>
                        </a:rPr>
                        <a:t>:</a:t>
                      </a:r>
                      <a:r>
                        <a:rPr lang="en-US" dirty="0">
                          <a:effectLst/>
                        </a:rPr>
                        <a:t>  </a:t>
                      </a:r>
                      <a:r>
                        <a:rPr lang="en-US" i="1" u="none" strike="noStrike" dirty="0">
                          <a:solidFill>
                            <a:srgbClr val="000099"/>
                          </a:solidFill>
                          <a:effectLst/>
                          <a:latin typeface="Verdana" panose="020B0604030504040204" pitchFamily="34" charset="0"/>
                          <a:hlinkClick r:id="rId10"/>
                        </a:rPr>
                        <a:t>Rosa</a:t>
                      </a:r>
                      <a:r>
                        <a:rPr lang="en-US" u="none" strike="noStrike" dirty="0">
                          <a:solidFill>
                            <a:srgbClr val="000099"/>
                          </a:solidFill>
                          <a:effectLst/>
                          <a:latin typeface="Verdana" panose="020B0604030504040204" pitchFamily="34" charset="0"/>
                          <a:hlinkClick r:id="rId10"/>
                        </a:rPr>
                        <a:t> L</a:t>
                      </a:r>
                      <a:r>
                        <a:rPr lang="en-US" u="none" strike="noStrike" dirty="0" smtClean="0">
                          <a:solidFill>
                            <a:srgbClr val="000099"/>
                          </a:solidFill>
                          <a:effectLst/>
                          <a:latin typeface="Verdana" panose="020B0604030504040204" pitchFamily="34" charset="0"/>
                          <a:hlinkClick r:id="rId10"/>
                        </a:rPr>
                        <a:t>.</a:t>
                      </a:r>
                      <a:endParaRPr lang="en-US" dirty="0">
                        <a:effectLst/>
                      </a:endParaRPr>
                    </a:p>
                  </a:txBody>
                  <a:tcPr marL="762000" marR="19050" marT="19050" marB="19050" anchor="ctr">
                    <a:lnL>
                      <a:noFill/>
                    </a:lnL>
                    <a:lnR>
                      <a:noFill/>
                    </a:lnR>
                    <a:lnT>
                      <a:noFill/>
                    </a:lnT>
                    <a:lnB>
                      <a:noFill/>
                    </a:lnB>
                    <a:solidFill>
                      <a:srgbClr val="FFFFFF"/>
                    </a:solidFill>
                  </a:tcPr>
                </a:tc>
              </a:tr>
              <a:tr h="362563">
                <a:tc>
                  <a:txBody>
                    <a:bodyPr/>
                    <a:lstStyle/>
                    <a:p>
                      <a:r>
                        <a:rPr lang="en-US" dirty="0"/>
                        <a:t> </a:t>
                      </a:r>
                    </a:p>
                  </a:txBody>
                  <a:tcPr marL="19050" marR="19050" marT="19050" marB="19050" anchor="ctr">
                    <a:lnL>
                      <a:noFill/>
                    </a:lnL>
                    <a:lnR>
                      <a:noFill/>
                    </a:lnR>
                    <a:lnT>
                      <a:noFill/>
                    </a:lnT>
                    <a:lnB>
                      <a:noFill/>
                    </a:lnB>
                    <a:solidFill>
                      <a:srgbClr val="FFFFFF"/>
                    </a:solidFill>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96" name="Title 1"/>
          <p:cNvSpPr>
            <a:spLocks noGrp="1"/>
          </p:cNvSpPr>
          <p:nvPr>
            <p:ph type="title"/>
          </p:nvPr>
        </p:nvSpPr>
        <p:spPr/>
        <p:txBody>
          <a:bodyPr/>
          <a:lstStyle/>
          <a:p>
            <a:r>
              <a:rPr lang="en-US" sz="4000" b="1" u="sng" dirty="0" smtClean="0">
                <a:solidFill>
                  <a:schemeClr val="tx1"/>
                </a:solidFill>
              </a:rPr>
              <a:t>Other Names:   </a:t>
            </a:r>
            <a:br>
              <a:rPr lang="en-US" sz="4000" b="1" u="sng" dirty="0" smtClean="0">
                <a:solidFill>
                  <a:schemeClr val="tx1"/>
                </a:solidFill>
              </a:rPr>
            </a:br>
            <a:r>
              <a:rPr lang="en-US" sz="4000" b="1" dirty="0">
                <a:solidFill>
                  <a:schemeClr val="tx1"/>
                </a:solidFill>
              </a:rPr>
              <a:t> </a:t>
            </a:r>
            <a:r>
              <a:rPr lang="en-US" sz="2400" dirty="0" smtClean="0">
                <a:solidFill>
                  <a:schemeClr val="tx1"/>
                </a:solidFill>
              </a:rPr>
              <a:t>Red, flush, rosette, rouge, pink, blush etc</a:t>
            </a:r>
            <a:endParaRPr lang="en-US" sz="2400" dirty="0">
              <a:solidFill>
                <a:schemeClr val="tx1"/>
              </a:solidFill>
            </a:endParaRPr>
          </a:p>
        </p:txBody>
      </p:sp>
      <p:sp>
        <p:nvSpPr>
          <p:cNvPr id="1048597" name="Content Placeholder 2"/>
          <p:cNvSpPr>
            <a:spLocks noGrp="1"/>
          </p:cNvSpPr>
          <p:nvPr>
            <p:ph idx="1"/>
          </p:nvPr>
        </p:nvSpPr>
        <p:spPr>
          <a:xfrm>
            <a:off x="647092" y="1853248"/>
            <a:ext cx="9179488" cy="4766493"/>
          </a:xfrm>
        </p:spPr>
        <p:txBody>
          <a:bodyPr>
            <a:normAutofit/>
          </a:bodyPr>
          <a:lstStyle/>
          <a:p>
            <a:pPr marL="0" indent="0">
              <a:buNone/>
            </a:pPr>
            <a:r>
              <a:rPr lang="en-US" sz="5200" b="1" u="sng" dirty="0" smtClean="0"/>
              <a:t>Description:</a:t>
            </a:r>
          </a:p>
          <a:p>
            <a:pPr marL="0" indent="0">
              <a:buNone/>
            </a:pPr>
            <a:r>
              <a:rPr lang="en-US" sz="2800" dirty="0">
                <a:latin typeface="Times New Roman" panose="02020603050405020304" pitchFamily="18" charset="0"/>
                <a:cs typeface="Times New Roman" panose="02020603050405020304" pitchFamily="18" charset="0"/>
              </a:rPr>
              <a:t>T</a:t>
            </a:r>
            <a:r>
              <a:rPr lang="en-US" sz="2800" dirty="0" smtClean="0">
                <a:latin typeface="Times New Roman" panose="02020603050405020304" pitchFamily="18" charset="0"/>
                <a:cs typeface="Times New Roman" panose="02020603050405020304" pitchFamily="18" charset="0"/>
              </a:rPr>
              <a:t>he</a:t>
            </a: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leaves</a:t>
            </a:r>
            <a:r>
              <a:rPr lang="en-US" sz="2800" dirty="0">
                <a:latin typeface="Times New Roman" panose="02020603050405020304" pitchFamily="18" charset="0"/>
                <a:cs typeface="Times New Roman" panose="02020603050405020304" pitchFamily="18" charset="0"/>
              </a:rPr>
              <a:t> are borne alternately on the stem. In most species they are 5 to 15 centimetres (2.0 to 5.9 in) long, pinnate, with (3–) 5–9 (–13) leaflets and basal stipules; the leaflets usually have a serrated margin, and often a few small prickles on the underside of the stem. The aggregate </a:t>
            </a:r>
            <a:r>
              <a:rPr lang="en-US" sz="2800" dirty="0" smtClean="0">
                <a:latin typeface="Times New Roman" panose="02020603050405020304" pitchFamily="18" charset="0"/>
                <a:cs typeface="Times New Roman" panose="02020603050405020304" pitchFamily="18" charset="0"/>
              </a:rPr>
              <a:t>fruit</a:t>
            </a: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of </a:t>
            </a:r>
            <a:r>
              <a:rPr lang="en-US" sz="2800" dirty="0">
                <a:latin typeface="Times New Roman" panose="02020603050405020304" pitchFamily="18" charset="0"/>
                <a:cs typeface="Times New Roman" panose="02020603050405020304" pitchFamily="18" charset="0"/>
              </a:rPr>
              <a:t>the rose is a berry-like structure called a rose hip.</a:t>
            </a:r>
            <a:r>
              <a:rPr lang="en-US" sz="3000" dirty="0">
                <a:latin typeface="Times New Roman" panose="02020603050405020304" pitchFamily="18" charset="0"/>
                <a:cs typeface="Times New Roman" panose="02020603050405020304" pitchFamily="18" charset="0"/>
              </a:rPr>
              <a:t> </a:t>
            </a:r>
            <a:endParaRPr lang="en-US" sz="3000" b="1" u="sng"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98" name="Title 1"/>
          <p:cNvSpPr>
            <a:spLocks noGrp="1"/>
          </p:cNvSpPr>
          <p:nvPr>
            <p:ph type="title"/>
          </p:nvPr>
        </p:nvSpPr>
        <p:spPr>
          <a:xfrm>
            <a:off x="450761" y="452718"/>
            <a:ext cx="9600073" cy="1400530"/>
          </a:xfrm>
        </p:spPr>
        <p:txBody>
          <a:bodyPr/>
          <a:lstStyle/>
          <a:p>
            <a:r>
              <a:rPr lang="en-US" sz="4000" b="1" u="sng" dirty="0" smtClean="0">
                <a:solidFill>
                  <a:schemeClr val="tx1"/>
                </a:solidFill>
              </a:rPr>
              <a:t>Used Parts:</a:t>
            </a:r>
            <a:r>
              <a:rPr lang="en-US" sz="4000" b="1" u="sng" dirty="0">
                <a:solidFill>
                  <a:schemeClr val="tx1"/>
                </a:solidFill>
              </a:rPr>
              <a:t/>
            </a:r>
            <a:br>
              <a:rPr lang="en-US" sz="4000" b="1" u="sng" dirty="0">
                <a:solidFill>
                  <a:schemeClr val="tx1"/>
                </a:solidFill>
              </a:rPr>
            </a:br>
            <a:r>
              <a:rPr lang="en-US" sz="2400" dirty="0" smtClean="0">
                <a:solidFill>
                  <a:schemeClr val="tx1"/>
                </a:solidFill>
              </a:rPr>
              <a:t>Petals, sepals, leaves, stamen and pistil.</a:t>
            </a:r>
            <a:endParaRPr lang="en-US" sz="2400" dirty="0">
              <a:solidFill>
                <a:schemeClr val="tx1"/>
              </a:solidFill>
            </a:endParaRPr>
          </a:p>
        </p:txBody>
      </p:sp>
      <p:sp>
        <p:nvSpPr>
          <p:cNvPr id="1048599" name="Content Placeholder 2"/>
          <p:cNvSpPr>
            <a:spLocks noGrp="1"/>
          </p:cNvSpPr>
          <p:nvPr>
            <p:ph idx="1"/>
          </p:nvPr>
        </p:nvSpPr>
        <p:spPr>
          <a:xfrm>
            <a:off x="259746" y="1983348"/>
            <a:ext cx="9403742" cy="4252174"/>
          </a:xfrm>
        </p:spPr>
        <p:txBody>
          <a:bodyPr>
            <a:normAutofit/>
          </a:bodyPr>
          <a:lstStyle/>
          <a:p>
            <a:pPr marL="0" indent="0">
              <a:buNone/>
            </a:pPr>
            <a:r>
              <a:rPr lang="en-US" sz="4000" b="1" dirty="0" smtClean="0"/>
              <a:t>  </a:t>
            </a:r>
            <a:r>
              <a:rPr lang="en-US" sz="4000" b="1" u="sng" dirty="0" smtClean="0"/>
              <a:t>Habitat:</a:t>
            </a:r>
          </a:p>
          <a:p>
            <a:pPr>
              <a:buFont typeface="Wingdings" panose="05000000000000000000" pitchFamily="2" charset="2"/>
              <a:buChar char="q"/>
            </a:pPr>
            <a:r>
              <a:rPr lang="en-US" sz="2200" dirty="0" smtClean="0"/>
              <a:t>China</a:t>
            </a:r>
            <a:endParaRPr lang="en-US" sz="2200" dirty="0"/>
          </a:p>
          <a:p>
            <a:pPr>
              <a:buFont typeface="Wingdings" panose="05000000000000000000" pitchFamily="2" charset="2"/>
              <a:buChar char="q"/>
            </a:pPr>
            <a:r>
              <a:rPr lang="en-US" sz="2200" dirty="0" smtClean="0"/>
              <a:t>Asia</a:t>
            </a:r>
            <a:endParaRPr lang="en-US" sz="2200" dirty="0"/>
          </a:p>
          <a:p>
            <a:pPr>
              <a:buFont typeface="Wingdings" panose="05000000000000000000" pitchFamily="2" charset="2"/>
              <a:buChar char="q"/>
            </a:pPr>
            <a:r>
              <a:rPr lang="en-US" sz="2400" dirty="0" smtClean="0"/>
              <a:t> Europe</a:t>
            </a:r>
          </a:p>
          <a:p>
            <a:pPr>
              <a:buFont typeface="Wingdings" panose="05000000000000000000" pitchFamily="2" charset="2"/>
              <a:buChar char="q"/>
            </a:pPr>
            <a:r>
              <a:rPr lang="en-US" sz="2200" dirty="0" smtClean="0"/>
              <a:t>Africa</a:t>
            </a:r>
          </a:p>
          <a:p>
            <a:pPr>
              <a:buFont typeface="Wingdings" panose="05000000000000000000" pitchFamily="2" charset="2"/>
              <a:buChar char="q"/>
            </a:pPr>
            <a:r>
              <a:rPr lang="en-US" sz="2200" dirty="0" smtClean="0"/>
              <a:t>North America</a:t>
            </a:r>
          </a:p>
          <a:p>
            <a:pPr>
              <a:buFont typeface="Wingdings" panose="05000000000000000000" pitchFamily="2" charset="2"/>
              <a:buChar char="q"/>
            </a:pPr>
            <a:r>
              <a:rPr lang="en-US" sz="2200" dirty="0" smtClean="0"/>
              <a:t> Now </a:t>
            </a:r>
            <a:r>
              <a:rPr lang="en-US" sz="2200" dirty="0"/>
              <a:t>found throughout the world</a:t>
            </a:r>
          </a:p>
          <a:p>
            <a:pPr marL="0" indent="0">
              <a:buNone/>
            </a:pPr>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0" name="Title 1"/>
          <p:cNvSpPr>
            <a:spLocks noGrp="1"/>
          </p:cNvSpPr>
          <p:nvPr>
            <p:ph type="title"/>
          </p:nvPr>
        </p:nvSpPr>
        <p:spPr>
          <a:xfrm>
            <a:off x="141668" y="103032"/>
            <a:ext cx="9806135" cy="978794"/>
          </a:xfrm>
        </p:spPr>
        <p:txBody>
          <a:bodyPr/>
          <a:lstStyle/>
          <a:p>
            <a:r>
              <a:rPr lang="en-US" sz="4000" b="1" u="sng" dirty="0" smtClean="0">
                <a:solidFill>
                  <a:schemeClr val="tx1"/>
                </a:solidFill>
              </a:rPr>
              <a:t>Importance and uses:</a:t>
            </a:r>
            <a:endParaRPr lang="en-US" sz="4000" b="1" u="sng" dirty="0">
              <a:solidFill>
                <a:schemeClr val="tx1"/>
              </a:solidFill>
            </a:endParaRPr>
          </a:p>
        </p:txBody>
      </p:sp>
      <p:sp>
        <p:nvSpPr>
          <p:cNvPr id="1048601" name="Content Placeholder 2"/>
          <p:cNvSpPr>
            <a:spLocks noGrp="1"/>
          </p:cNvSpPr>
          <p:nvPr>
            <p:ph idx="1"/>
          </p:nvPr>
        </p:nvSpPr>
        <p:spPr>
          <a:xfrm>
            <a:off x="141667" y="901519"/>
            <a:ext cx="12050333" cy="5834131"/>
          </a:xfrm>
        </p:spPr>
        <p:txBody>
          <a:bodyPr>
            <a:normAutofit fontScale="90000" lnSpcReduction="20000"/>
          </a:bodyPr>
          <a:lstStyle/>
          <a:p>
            <a:pPr marL="571500" indent="-571500">
              <a:buFont typeface="+mj-lt"/>
              <a:buAutoNum type="arabicParenR"/>
            </a:pPr>
            <a:r>
              <a:rPr lang="en-US" sz="2800" dirty="0" smtClean="0">
                <a:latin typeface="Times New Roman" panose="02020603050405020304" pitchFamily="18" charset="0"/>
                <a:cs typeface="Times New Roman" panose="02020603050405020304" pitchFamily="18" charset="0"/>
              </a:rPr>
              <a:t>1. flower arrangement </a:t>
            </a:r>
          </a:p>
          <a:p>
            <a:pPr marL="571500" indent="-571500">
              <a:buFont typeface="+mj-lt"/>
              <a:buAutoNum type="arabicParenR"/>
            </a:pPr>
            <a:r>
              <a:rPr lang="en-US" sz="2800" dirty="0" smtClean="0">
                <a:latin typeface="Times New Roman" panose="02020603050405020304" pitchFamily="18" charset="0"/>
                <a:cs typeface="Times New Roman" panose="02020603050405020304" pitchFamily="18" charset="0"/>
              </a:rPr>
              <a:t>2. medicine</a:t>
            </a:r>
          </a:p>
          <a:p>
            <a:pPr marL="571500" indent="-571500">
              <a:buFont typeface="+mj-lt"/>
              <a:buAutoNum type="arabicParenR"/>
            </a:pPr>
            <a:r>
              <a:rPr lang="en-US" sz="2800" dirty="0" smtClean="0">
                <a:latin typeface="Times New Roman" panose="02020603050405020304" pitchFamily="18" charset="0"/>
                <a:cs typeface="Times New Roman" panose="02020603050405020304" pitchFamily="18" charset="0"/>
              </a:rPr>
              <a:t>3. perfume</a:t>
            </a:r>
          </a:p>
          <a:p>
            <a:pPr marL="571500" indent="-571500">
              <a:buFont typeface="+mj-lt"/>
              <a:buAutoNum type="arabicParenR"/>
            </a:pPr>
            <a:r>
              <a:rPr lang="en-US" sz="2800" dirty="0" smtClean="0">
                <a:latin typeface="Times New Roman" panose="02020603050405020304" pitchFamily="18" charset="0"/>
                <a:cs typeface="Times New Roman" panose="02020603050405020304" pitchFamily="18" charset="0"/>
              </a:rPr>
              <a:t>4. recipes</a:t>
            </a:r>
          </a:p>
          <a:p>
            <a:pPr marL="571500" indent="-571500">
              <a:buFont typeface="+mj-lt"/>
              <a:buAutoNum type="arabicParenR"/>
            </a:pPr>
            <a:r>
              <a:rPr lang="en-US" sz="2800" dirty="0" smtClean="0">
                <a:latin typeface="Times New Roman" panose="02020603050405020304" pitchFamily="18" charset="0"/>
                <a:cs typeface="Times New Roman" panose="02020603050405020304" pitchFamily="18" charset="0"/>
              </a:rPr>
              <a:t>5.sweet freshener (house, car, cabinet drawers, office)</a:t>
            </a:r>
          </a:p>
          <a:p>
            <a:pPr marL="571500" indent="-571500">
              <a:buFont typeface="+mj-lt"/>
              <a:buAutoNum type="arabicParenR"/>
            </a:pPr>
            <a:r>
              <a:rPr lang="en-US" sz="2800" dirty="0" smtClean="0">
                <a:latin typeface="Times New Roman" panose="02020603050405020304" pitchFamily="18" charset="0"/>
                <a:cs typeface="Times New Roman" panose="02020603050405020304" pitchFamily="18" charset="0"/>
              </a:rPr>
              <a:t>6. fashion and accent pieces for; hair, cloth, gown, shoes, bags</a:t>
            </a:r>
          </a:p>
          <a:p>
            <a:pPr marL="571500" indent="-571500">
              <a:buFont typeface="+mj-lt"/>
              <a:buAutoNum type="arabicParenR"/>
            </a:pPr>
            <a:r>
              <a:rPr lang="en-US" sz="2800" dirty="0" smtClean="0">
                <a:latin typeface="Times New Roman" panose="02020603050405020304" pitchFamily="18" charset="0"/>
                <a:cs typeface="Times New Roman" panose="02020603050405020304" pitchFamily="18" charset="0"/>
              </a:rPr>
              <a:t>7.for business</a:t>
            </a:r>
          </a:p>
          <a:p>
            <a:pPr marL="571500" indent="-571500">
              <a:buFont typeface="+mj-lt"/>
              <a:buAutoNum type="arabicParenR"/>
            </a:pPr>
            <a:r>
              <a:rPr lang="en-US" sz="2800" dirty="0" smtClean="0">
                <a:latin typeface="Times New Roman" panose="02020603050405020304" pitchFamily="18" charset="0"/>
                <a:cs typeface="Times New Roman" panose="02020603050405020304" pitchFamily="18" charset="0"/>
              </a:rPr>
              <a:t>8. window garden decors</a:t>
            </a:r>
          </a:p>
          <a:p>
            <a:pPr marL="571500" indent="-571500">
              <a:buFont typeface="+mj-lt"/>
              <a:buAutoNum type="arabicParenR"/>
            </a:pPr>
            <a:r>
              <a:rPr lang="en-US" sz="2800" dirty="0" smtClean="0">
                <a:latin typeface="Times New Roman" panose="02020603050405020304" pitchFamily="18" charset="0"/>
                <a:cs typeface="Times New Roman" panose="02020603050405020304" pitchFamily="18" charset="0"/>
              </a:rPr>
              <a:t>9. bridal veil, bridal flower </a:t>
            </a:r>
          </a:p>
          <a:p>
            <a:pPr marL="571500" indent="-571500">
              <a:buFont typeface="+mj-lt"/>
              <a:buAutoNum type="arabicParenR"/>
            </a:pPr>
            <a:r>
              <a:rPr lang="en-US" sz="2800" dirty="0" smtClean="0">
                <a:latin typeface="Times New Roman" panose="02020603050405020304" pitchFamily="18" charset="0"/>
                <a:cs typeface="Times New Roman" panose="02020603050405020304" pitchFamily="18" charset="0"/>
              </a:rPr>
              <a:t>10. rose designs for arts, jewelries, tattoos, wood and embroidery, schools, printing,( dresses, prom gown, bed sheets and pillow cases) glass wares( tea sets, coffee cups, glasses, plates)</a:t>
            </a:r>
          </a:p>
          <a:p>
            <a:pPr marL="571500" indent="-571500">
              <a:buFont typeface="+mj-lt"/>
              <a:buAutoNum type="arabicParenR"/>
            </a:pPr>
            <a:r>
              <a:rPr lang="en-US" sz="2800" dirty="0" smtClean="0">
                <a:latin typeface="Times New Roman" panose="02020603050405020304" pitchFamily="18" charset="0"/>
                <a:cs typeface="Times New Roman" panose="02020603050405020304" pitchFamily="18" charset="0"/>
              </a:rPr>
              <a:t>11. perfect for landscaping in parks; amusement parks, industrial places, mansions, </a:t>
            </a:r>
          </a:p>
          <a:p>
            <a:pPr marL="571500" indent="-571500">
              <a:buFont typeface="+mj-lt"/>
              <a:buAutoNum type="arabicParenR"/>
            </a:pPr>
            <a:r>
              <a:rPr lang="en-US" sz="2800" dirty="0" smtClean="0">
                <a:latin typeface="Times New Roman" panose="02020603050405020304" pitchFamily="18" charset="0"/>
                <a:cs typeface="Times New Roman" panose="02020603050405020304" pitchFamily="18" charset="0"/>
              </a:rPr>
              <a:t>12. for human names, song lyrics and animal names</a:t>
            </a:r>
          </a:p>
          <a:p>
            <a:pPr marL="571500" indent="-571500">
              <a:buFont typeface="+mj-lt"/>
              <a:buAutoNum type="arabicParenR"/>
            </a:pPr>
            <a:endParaRPr lang="en-US" sz="2800" dirty="0" smtClean="0">
              <a:latin typeface="Times New Roman" panose="02020603050405020304" pitchFamily="18" charset="0"/>
              <a:cs typeface="Times New Roman" panose="02020603050405020304" pitchFamily="18" charset="0"/>
            </a:endParaRPr>
          </a:p>
          <a:p>
            <a:pPr marL="0" indent="0">
              <a:buNone/>
            </a:pPr>
            <a:endParaRPr lang="en-US" dirty="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2" name="Title 1048601"/>
          <p:cNvSpPr>
            <a:spLocks noGrp="1"/>
          </p:cNvSpPr>
          <p:nvPr>
            <p:ph type="title"/>
          </p:nvPr>
        </p:nvSpPr>
        <p:spPr/>
        <p:txBody>
          <a:bodyPr/>
          <a:lstStyle/>
          <a:p>
            <a:r>
              <a:rPr lang="en-US" b="1" i="1" u="sng">
                <a:solidFill>
                  <a:srgbClr val="000000"/>
                </a:solidFill>
              </a:rPr>
              <a:t>Constituents:</a:t>
            </a:r>
          </a:p>
        </p:txBody>
      </p:sp>
      <p:sp>
        <p:nvSpPr>
          <p:cNvPr id="1048603" name="Content Placeholder 1048602"/>
          <p:cNvSpPr>
            <a:spLocks noGrp="1"/>
          </p:cNvSpPr>
          <p:nvPr>
            <p:ph idx="1"/>
          </p:nvPr>
        </p:nvSpPr>
        <p:spPr>
          <a:xfrm>
            <a:off x="619075" y="2052918"/>
            <a:ext cx="9430778" cy="4195481"/>
          </a:xfrm>
        </p:spPr>
        <p:txBody>
          <a:bodyPr>
            <a:normAutofit lnSpcReduction="10000"/>
          </a:bodyPr>
          <a:lstStyle/>
          <a:p>
            <a:pPr marL="0" indent="0">
              <a:buNone/>
            </a:pPr>
            <a:r>
              <a:rPr lang="en-US" sz="2700"/>
              <a:t>A wide range of flavonoids, fruit sugars (including fructose, glucose, maltose), a wide range of amino acids, essential oils including citronellol, geraniol, eugenol, nerol and phenyl ethanol. Vitamins A, B1 (Thiamine), B2 (Riboflavin), B3 (nicotinic acid ), B6 (pyridoxine), B7 (also known as niacin or Vitamin H), B9 (folic acid) C, D, E, and K. Minerals potassium, calcium, magnesium, iron, zinc, sodium, copper, iodine, chromium, nickel. Also tannins and a wide range of enzymes, which assist digestion.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4" name="Title 1048603"/>
          <p:cNvSpPr>
            <a:spLocks noGrp="1"/>
          </p:cNvSpPr>
          <p:nvPr>
            <p:ph type="title"/>
          </p:nvPr>
        </p:nvSpPr>
        <p:spPr/>
        <p:txBody>
          <a:bodyPr/>
          <a:lstStyle/>
          <a:p>
            <a:r>
              <a:rPr lang="en-US" sz="5400" b="1" u="sng">
                <a:solidFill>
                  <a:srgbClr val="000000"/>
                </a:solidFill>
              </a:rPr>
              <a:t>Therapeutic action:</a:t>
            </a:r>
          </a:p>
        </p:txBody>
      </p:sp>
      <p:sp>
        <p:nvSpPr>
          <p:cNvPr id="1048605" name="Content Placeholder 1048604"/>
          <p:cNvSpPr>
            <a:spLocks noGrp="1"/>
          </p:cNvSpPr>
          <p:nvPr>
            <p:ph idx="1"/>
          </p:nvPr>
        </p:nvSpPr>
        <p:spPr>
          <a:xfrm>
            <a:off x="323427" y="2052918"/>
            <a:ext cx="9726425" cy="4195481"/>
          </a:xfrm>
          <a:ln w="25400">
            <a:noFill/>
            <a:prstDash val="solid"/>
          </a:ln>
        </p:spPr>
        <p:txBody>
          <a:bodyPr/>
          <a:lstStyle/>
          <a:p>
            <a:pPr lvl="0"/>
            <a:r>
              <a:rPr lang="en-US" sz="3400"/>
              <a:t>Anti-depressant, anti-spasmodic, aphrodisiac, astringent, sedative, digestive stimulant, increases bile production, cleansing, expectorant, anti-bacterial, anti-viral, antiseptic, kidney tonic, menstrual regulator, and anti-inflammatory.</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719</Words>
  <Application>Microsoft Office PowerPoint</Application>
  <PresentationFormat>Widescreen</PresentationFormat>
  <Paragraphs>78</Paragraphs>
  <Slides>18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Calibri</vt:lpstr>
      <vt:lpstr>Century Gothic</vt:lpstr>
      <vt:lpstr>Times New Roman</vt:lpstr>
      <vt:lpstr>Verdana</vt:lpstr>
      <vt:lpstr>Wingdings</vt:lpstr>
      <vt:lpstr>Wingdings 3</vt:lpstr>
      <vt:lpstr>Ion</vt:lpstr>
      <vt:lpstr>PowerPoint Presentation</vt:lpstr>
      <vt:lpstr>PowerPoint Presentation</vt:lpstr>
      <vt:lpstr>   Rose:</vt:lpstr>
      <vt:lpstr>     Botanical name:      Rosa rubiginosa. </vt:lpstr>
      <vt:lpstr>Other Names:     Red, flush, rosette, rouge, pink, blush etc</vt:lpstr>
      <vt:lpstr>Used Parts: Petals, sepals, leaves, stamen and pistil.</vt:lpstr>
      <vt:lpstr>Importance and uses:</vt:lpstr>
      <vt:lpstr>Constituents:</vt:lpstr>
      <vt:lpstr>Therapeutic action:</vt:lpstr>
      <vt:lpstr> Development and research</vt:lpstr>
      <vt:lpstr>PowerPoint Presentation</vt:lpstr>
      <vt:lpstr>PowerPoint Presentation</vt:lpstr>
      <vt:lpstr>  Ornamental plants: </vt:lpstr>
      <vt:lpstr>Perfume: </vt:lpstr>
      <vt:lpstr>    Medicine: </vt:lpstr>
      <vt:lpstr>PowerPoint Presentation</vt:lpstr>
      <vt:lpstr>References: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PC</dc:creator>
  <cp:lastModifiedBy>MALIK YOUNAS IMRAN</cp:lastModifiedBy>
  <cp:revision>1</cp:revision>
  <dcterms:created xsi:type="dcterms:W3CDTF">2019-12-17T02:59:51Z</dcterms:created>
  <dcterms:modified xsi:type="dcterms:W3CDTF">2020-04-01T18:20:52Z</dcterms:modified>
</cp:coreProperties>
</file>